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2.xml" ContentType="application/vnd.ms-office.inkAction+xml"/>
  <Override PartName="/ppt/tags/tag5.xml" ContentType="application/vnd.openxmlformats-officedocument.presentationml.tags+xml"/>
  <Override PartName="/ppt/ink/inkAction3.xml" ContentType="application/vnd.ms-office.inkAction+xml"/>
  <Override PartName="/ppt/tags/tag6.xml" ContentType="application/vnd.openxmlformats-officedocument.presentationml.tags+xml"/>
  <Override PartName="/ppt/ink/inkAction4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5.xml" ContentType="application/vnd.ms-office.inkAction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6.xml" ContentType="application/vnd.ms-office.inkAction+xml"/>
  <Override PartName="/ppt/tags/tag11.xml" ContentType="application/vnd.openxmlformats-officedocument.presentationml.tags+xml"/>
  <Override PartName="/ppt/ink/inkAction7.xml" ContentType="application/vnd.ms-office.inkAction+xml"/>
  <Override PartName="/ppt/tags/tag12.xml" ContentType="application/vnd.openxmlformats-officedocument.presentationml.tags+xml"/>
  <Override PartName="/ppt/ink/inkAction8.xml" ContentType="application/vnd.ms-office.inkAction+xml"/>
  <Override PartName="/ppt/tags/tag13.xml" ContentType="application/vnd.openxmlformats-officedocument.presentationml.tags+xml"/>
  <Override PartName="/ppt/ink/inkAction9.xml" ContentType="application/vnd.ms-office.inkAction+xml"/>
  <Override PartName="/ppt/tags/tag14.xml" ContentType="application/vnd.openxmlformats-officedocument.presentationml.tags+xml"/>
  <Override PartName="/ppt/ink/inkAction10.xml" ContentType="application/vnd.ms-office.inkAction+xml"/>
  <Override PartName="/ppt/tags/tag15.xml" ContentType="application/vnd.openxmlformats-officedocument.presentationml.tags+xml"/>
  <Override PartName="/ppt/ink/inkAction11.xml" ContentType="application/vnd.ms-office.inkAction+xml"/>
  <Override PartName="/ppt/tags/tag16.xml" ContentType="application/vnd.openxmlformats-officedocument.presentationml.tags+xml"/>
  <Override PartName="/ppt/ink/inkAction12.xml" ContentType="application/vnd.ms-office.inkAction+xml"/>
  <Override PartName="/ppt/tags/tag17.xml" ContentType="application/vnd.openxmlformats-officedocument.presentationml.tags+xml"/>
  <Override PartName="/ppt/ink/inkAction13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14.xml" ContentType="application/vnd.ms-office.inkAction+xml"/>
  <Override PartName="/ppt/tags/tag20.xml" ContentType="application/vnd.openxmlformats-officedocument.presentationml.tags+xml"/>
  <Override PartName="/ppt/ink/inkAction15.xml" ContentType="application/vnd.ms-office.inkAction+xml"/>
  <Override PartName="/ppt/tags/tag21.xml" ContentType="application/vnd.openxmlformats-officedocument.presentationml.tags+xml"/>
  <Override PartName="/ppt/ink/inkAction16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Action17.xml" ContentType="application/vnd.ms-office.inkAction+xml"/>
  <Override PartName="/ppt/tags/tag24.xml" ContentType="application/vnd.openxmlformats-officedocument.presentationml.tags+xml"/>
  <Override PartName="/ppt/ink/inkAction18.xml" ContentType="application/vnd.ms-office.inkAction+xml"/>
  <Override PartName="/ppt/tags/tag25.xml" ContentType="application/vnd.openxmlformats-officedocument.presentationml.tags+xml"/>
  <Override PartName="/ppt/ink/inkAction19.xml" ContentType="application/vnd.ms-office.inkAction+xml"/>
  <Override PartName="/ppt/tags/tag26.xml" ContentType="application/vnd.openxmlformats-officedocument.presentationml.tags+xml"/>
  <Override PartName="/ppt/ink/inkAction20.xml" ContentType="application/vnd.ms-office.inkAction+xml"/>
  <Override PartName="/ppt/tags/tag27.xml" ContentType="application/vnd.openxmlformats-officedocument.presentationml.tags+xml"/>
  <Override PartName="/ppt/ink/inkAction21.xml" ContentType="application/vnd.ms-office.inkAction+xml"/>
  <Override PartName="/ppt/tags/tag28.xml" ContentType="application/vnd.openxmlformats-officedocument.presentationml.tags+xml"/>
  <Override PartName="/ppt/ink/inkAction22.xml" ContentType="application/vnd.ms-office.inkAction+xml"/>
  <Override PartName="/ppt/tags/tag29.xml" ContentType="application/vnd.openxmlformats-officedocument.presentationml.tags+xml"/>
  <Override PartName="/ppt/ink/inkAction23.xml" ContentType="application/vnd.ms-office.inkAction+xml"/>
  <Override PartName="/ppt/tags/tag30.xml" ContentType="application/vnd.openxmlformats-officedocument.presentationml.tags+xml"/>
  <Override PartName="/ppt/ink/inkAction24.xml" ContentType="application/vnd.ms-office.inkAction+xml"/>
  <Override PartName="/ppt/tags/tag31.xml" ContentType="application/vnd.openxmlformats-officedocument.presentationml.tags+xml"/>
  <Override PartName="/ppt/ink/inkAction25.xml" ContentType="application/vnd.ms-office.inkAction+xml"/>
  <Override PartName="/ppt/tags/tag32.xml" ContentType="application/vnd.openxmlformats-officedocument.presentationml.tags+xml"/>
  <Override PartName="/ppt/ink/inkAction26.xml" ContentType="application/vnd.ms-office.inkAction+xml"/>
  <Override PartName="/ppt/tags/tag33.xml" ContentType="application/vnd.openxmlformats-officedocument.presentationml.tags+xml"/>
  <Override PartName="/ppt/ink/inkAction27.xml" ContentType="application/vnd.ms-office.inkAction+xml"/>
  <Override PartName="/ppt/tags/tag34.xml" ContentType="application/vnd.openxmlformats-officedocument.presentationml.tags+xml"/>
  <Override PartName="/ppt/ink/inkAction28.xml" ContentType="application/vnd.ms-office.inkAction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29.xml" ContentType="application/vnd.ms-office.inkAction+xml"/>
  <Override PartName="/ppt/tags/tag36.xml" ContentType="application/vnd.openxmlformats-officedocument.presentationml.tags+xml"/>
  <Override PartName="/ppt/ink/inkAction30.xml" ContentType="application/vnd.ms-office.inkAction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Action31.xml" ContentType="application/vnd.ms-office.inkAction+xml"/>
  <Override PartName="/ppt/tags/tag41.xml" ContentType="application/vnd.openxmlformats-officedocument.presentationml.tags+xml"/>
  <Override PartName="/ppt/ink/inkAction32.xml" ContentType="application/vnd.ms-office.inkAction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ink/inkAction33.xml" ContentType="application/vnd.ms-office.inkAction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ink/inkAction34.xml" ContentType="application/vnd.ms-office.inkAction+xml"/>
  <Override PartName="/ppt/tags/tag51.xml" ContentType="application/vnd.openxmlformats-officedocument.presentationml.tags+xml"/>
  <Override PartName="/ppt/ink/inkAction35.xml" ContentType="application/vnd.ms-office.inkAction+xml"/>
  <Override PartName="/ppt/tags/tag52.xml" ContentType="application/vnd.openxmlformats-officedocument.presentationml.tags+xml"/>
  <Override PartName="/ppt/ink/inkAction36.xml" ContentType="application/vnd.ms-office.inkAction+xml"/>
  <Override PartName="/ppt/tags/tag53.xml" ContentType="application/vnd.openxmlformats-officedocument.presentationml.tags+xml"/>
  <Override PartName="/ppt/ink/inkAction37.xml" ContentType="application/vnd.ms-office.inkAction+xml"/>
  <Override PartName="/ppt/tags/tag54.xml" ContentType="application/vnd.openxmlformats-officedocument.presentationml.tags+xml"/>
  <Override PartName="/ppt/ink/inkAction38.xml" ContentType="application/vnd.ms-office.inkAction+xml"/>
  <Override PartName="/ppt/tags/tag55.xml" ContentType="application/vnd.openxmlformats-officedocument.presentationml.tags+xml"/>
  <Override PartName="/ppt/ink/inkAction39.xml" ContentType="application/vnd.ms-office.inkAction+xml"/>
  <Override PartName="/ppt/tags/tag56.xml" ContentType="application/vnd.openxmlformats-officedocument.presentationml.tags+xml"/>
  <Override PartName="/ppt/ink/inkAction40.xml" ContentType="application/vnd.ms-office.inkAction+xml"/>
  <Override PartName="/ppt/tags/tag57.xml" ContentType="application/vnd.openxmlformats-officedocument.presentationml.tags+xml"/>
  <Override PartName="/ppt/ink/inkAction41.xml" ContentType="application/vnd.ms-office.inkAction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Action42.xml" ContentType="application/vnd.ms-office.inkAction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ink/inkAction43.xml" ContentType="application/vnd.ms-office.inkAction+xml"/>
  <Override PartName="/ppt/tags/tag63.xml" ContentType="application/vnd.openxmlformats-officedocument.presentationml.tags+xml"/>
  <Override PartName="/ppt/ink/inkAction44.xml" ContentType="application/vnd.ms-office.inkAction+xml"/>
  <Override PartName="/ppt/tags/tag64.xml" ContentType="application/vnd.openxmlformats-officedocument.presentationml.tags+xml"/>
  <Override PartName="/ppt/ink/inkAction45.xml" ContentType="application/vnd.ms-office.inkAction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ink/inkAction46.xml" ContentType="application/vnd.ms-office.inkAction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Action47.xml" ContentType="application/vnd.ms-office.inkAction+xml"/>
  <Override PartName="/ppt/tags/tag73.xml" ContentType="application/vnd.openxmlformats-officedocument.presentationml.tags+xml"/>
  <Override PartName="/ppt/ink/inkAction48.xml" ContentType="application/vnd.ms-office.inkAction+xml"/>
  <Override PartName="/ppt/tags/tag74.xml" ContentType="application/vnd.openxmlformats-officedocument.presentationml.tags+xml"/>
  <Override PartName="/ppt/ink/inkAction49.xml" ContentType="application/vnd.ms-office.inkAction+xml"/>
  <Override PartName="/ppt/tags/tag75.xml" ContentType="application/vnd.openxmlformats-officedocument.presentationml.tags+xml"/>
  <Override PartName="/ppt/ink/inkAction50.xml" ContentType="application/vnd.ms-office.inkAction+xml"/>
  <Override PartName="/ppt/tags/tag76.xml" ContentType="application/vnd.openxmlformats-officedocument.presentationml.tags+xml"/>
  <Override PartName="/ppt/ink/inkAction51.xml" ContentType="application/vnd.ms-office.inkAction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ink/inkAction52.xml" ContentType="application/vnd.ms-office.inkAction+xml"/>
  <Override PartName="/ppt/tags/tag79.xml" ContentType="application/vnd.openxmlformats-officedocument.presentationml.tags+xml"/>
  <Override PartName="/ppt/ink/inkAction53.xml" ContentType="application/vnd.ms-office.inkAction+xml"/>
  <Override PartName="/ppt/tags/tag80.xml" ContentType="application/vnd.openxmlformats-officedocument.presentationml.tags+xml"/>
  <Override PartName="/ppt/ink/inkAction54.xml" ContentType="application/vnd.ms-office.inkAction+xml"/>
  <Override PartName="/ppt/tags/tag81.xml" ContentType="application/vnd.openxmlformats-officedocument.presentationml.tags+xml"/>
  <Override PartName="/ppt/ink/inkAction55.xml" ContentType="application/vnd.ms-office.inkAction+xml"/>
  <Override PartName="/ppt/tags/tag82.xml" ContentType="application/vnd.openxmlformats-officedocument.presentationml.tags+xml"/>
  <Override PartName="/ppt/ink/inkAction56.xml" ContentType="application/vnd.ms-office.inkAction+xml"/>
  <Override PartName="/ppt/tags/tag83.xml" ContentType="application/vnd.openxmlformats-officedocument.presentationml.tags+xml"/>
  <Override PartName="/ppt/ink/inkAction57.xml" ContentType="application/vnd.ms-office.inkAction+xml"/>
  <Override PartName="/ppt/tags/tag84.xml" ContentType="application/vnd.openxmlformats-officedocument.presentationml.tags+xml"/>
  <Override PartName="/ppt/ink/inkAction58.xml" ContentType="application/vnd.ms-office.inkAction+xml"/>
  <Override PartName="/ppt/tags/tag85.xml" ContentType="application/vnd.openxmlformats-officedocument.presentationml.tags+xml"/>
  <Override PartName="/ppt/ink/inkAction59.xml" ContentType="application/vnd.ms-office.inkAction+xml"/>
  <Override PartName="/ppt/tags/tag86.xml" ContentType="application/vnd.openxmlformats-officedocument.presentationml.tags+xml"/>
  <Override PartName="/ppt/ink/inkAction60.xml" ContentType="application/vnd.ms-office.inkAction+xml"/>
  <Override PartName="/ppt/tags/tag87.xml" ContentType="application/vnd.openxmlformats-officedocument.presentationml.tags+xml"/>
  <Override PartName="/ppt/ink/inkAction61.xml" ContentType="application/vnd.ms-office.inkAction+xml"/>
  <Override PartName="/ppt/tags/tag88.xml" ContentType="application/vnd.openxmlformats-officedocument.presentationml.tags+xml"/>
  <Override PartName="/ppt/ink/inkAction62.xml" ContentType="application/vnd.ms-office.inkAction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ink/inkAction63.xml" ContentType="application/vnd.ms-office.inkAction+xml"/>
  <Override PartName="/ppt/tags/tag91.xml" ContentType="application/vnd.openxmlformats-officedocument.presentationml.tags+xml"/>
  <Override PartName="/ppt/ink/inkAction64.xml" ContentType="application/vnd.ms-office.inkAction+xml"/>
  <Override PartName="/ppt/tags/tag92.xml" ContentType="application/vnd.openxmlformats-officedocument.presentationml.tags+xml"/>
  <Override PartName="/ppt/ink/inkAction65.xml" ContentType="application/vnd.ms-office.inkAction+xml"/>
  <Override PartName="/ppt/tags/tag93.xml" ContentType="application/vnd.openxmlformats-officedocument.presentationml.tags+xml"/>
  <Override PartName="/ppt/ink/inkAction66.xml" ContentType="application/vnd.ms-office.inkAction+xml"/>
  <Override PartName="/ppt/tags/tag94.xml" ContentType="application/vnd.openxmlformats-officedocument.presentationml.tags+xml"/>
  <Override PartName="/ppt/ink/inkAction67.xml" ContentType="application/vnd.ms-office.inkAction+xml"/>
  <Override PartName="/ppt/tags/tag95.xml" ContentType="application/vnd.openxmlformats-officedocument.presentationml.tags+xml"/>
  <Override PartName="/ppt/ink/inkAction68.xml" ContentType="application/vnd.ms-office.inkAction+xml"/>
  <Override PartName="/ppt/tags/tag96.xml" ContentType="application/vnd.openxmlformats-officedocument.presentationml.tags+xml"/>
  <Override PartName="/ppt/ink/inkAction69.xml" ContentType="application/vnd.ms-office.inkAction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Action70.xml" ContentType="application/vnd.ms-office.inkAction+xml"/>
  <Override PartName="/ppt/tags/tag101.xml" ContentType="application/vnd.openxmlformats-officedocument.presentationml.tags+xml"/>
  <Override PartName="/ppt/ink/inkAction71.xml" ContentType="application/vnd.ms-office.inkAction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sldIdLst>
    <p:sldId id="2785" r:id="rId2"/>
    <p:sldId id="2435" r:id="rId3"/>
    <p:sldId id="2640" r:id="rId4"/>
    <p:sldId id="2439" r:id="rId5"/>
    <p:sldId id="2454" r:id="rId6"/>
    <p:sldId id="2449" r:id="rId7"/>
    <p:sldId id="2452" r:id="rId8"/>
    <p:sldId id="2538" r:id="rId9"/>
    <p:sldId id="2455" r:id="rId10"/>
    <p:sldId id="2673" r:id="rId11"/>
    <p:sldId id="2737" r:id="rId12"/>
    <p:sldId id="2736" r:id="rId13"/>
    <p:sldId id="2577" r:id="rId14"/>
    <p:sldId id="1187" r:id="rId15"/>
    <p:sldId id="1230" r:id="rId16"/>
    <p:sldId id="2579" r:id="rId17"/>
    <p:sldId id="2803" r:id="rId18"/>
    <p:sldId id="2582" r:id="rId19"/>
    <p:sldId id="1234" r:id="rId20"/>
    <p:sldId id="2674" r:id="rId21"/>
    <p:sldId id="2612" r:id="rId22"/>
    <p:sldId id="2613" r:id="rId23"/>
    <p:sldId id="2675" r:id="rId24"/>
    <p:sldId id="2801" r:id="rId25"/>
    <p:sldId id="2677" r:id="rId26"/>
    <p:sldId id="2599" r:id="rId27"/>
    <p:sldId id="2678" r:id="rId28"/>
    <p:sldId id="2679" r:id="rId29"/>
    <p:sldId id="2616" r:id="rId30"/>
    <p:sldId id="2807" r:id="rId31"/>
    <p:sldId id="2806" r:id="rId32"/>
    <p:sldId id="2608" r:id="rId33"/>
    <p:sldId id="2689" r:id="rId34"/>
    <p:sldId id="2690" r:id="rId35"/>
    <p:sldId id="2691" r:id="rId36"/>
    <p:sldId id="2603" r:id="rId37"/>
    <p:sldId id="2686" r:id="rId38"/>
    <p:sldId id="2688" r:id="rId39"/>
    <p:sldId id="2192" r:id="rId40"/>
    <p:sldId id="2692" r:id="rId41"/>
    <p:sldId id="2700" r:id="rId42"/>
    <p:sldId id="2373" r:id="rId43"/>
    <p:sldId id="2779" r:id="rId44"/>
    <p:sldId id="2694" r:id="rId45"/>
    <p:sldId id="2695" r:id="rId46"/>
    <p:sldId id="2696" r:id="rId47"/>
    <p:sldId id="2698" r:id="rId48"/>
    <p:sldId id="2773" r:id="rId49"/>
    <p:sldId id="2774" r:id="rId50"/>
    <p:sldId id="2775" r:id="rId51"/>
    <p:sldId id="2776" r:id="rId52"/>
    <p:sldId id="2371" r:id="rId53"/>
    <p:sldId id="2375" r:id="rId54"/>
    <p:sldId id="2376" r:id="rId55"/>
    <p:sldId id="2777" r:id="rId56"/>
    <p:sldId id="2701" r:id="rId57"/>
    <p:sldId id="2702" r:id="rId58"/>
    <p:sldId id="2573" r:id="rId59"/>
    <p:sldId id="2584" r:id="rId60"/>
    <p:sldId id="2614" r:id="rId61"/>
    <p:sldId id="2585" r:id="rId62"/>
    <p:sldId id="2703" r:id="rId63"/>
    <p:sldId id="2780" r:id="rId64"/>
    <p:sldId id="2591" r:id="rId65"/>
    <p:sldId id="2767" r:id="rId66"/>
    <p:sldId id="2707" r:id="rId67"/>
    <p:sldId id="2711" r:id="rId68"/>
    <p:sldId id="2710" r:id="rId69"/>
    <p:sldId id="2712" r:id="rId70"/>
    <p:sldId id="2713" r:id="rId71"/>
    <p:sldId id="2782" r:id="rId72"/>
    <p:sldId id="2738" r:id="rId73"/>
    <p:sldId id="2726" r:id="rId74"/>
    <p:sldId id="2728" r:id="rId75"/>
    <p:sldId id="2732" r:id="rId76"/>
    <p:sldId id="2739" r:id="rId77"/>
    <p:sldId id="2740" r:id="rId78"/>
    <p:sldId id="2730" r:id="rId79"/>
    <p:sldId id="2741" r:id="rId80"/>
    <p:sldId id="2742" r:id="rId81"/>
    <p:sldId id="2735" r:id="rId82"/>
    <p:sldId id="2706" r:id="rId83"/>
    <p:sldId id="2592" r:id="rId84"/>
    <p:sldId id="2563" r:id="rId85"/>
    <p:sldId id="2590" r:id="rId86"/>
    <p:sldId id="2568" r:id="rId87"/>
    <p:sldId id="2768" r:id="rId88"/>
    <p:sldId id="2769" r:id="rId89"/>
    <p:sldId id="2770" r:id="rId90"/>
    <p:sldId id="2617" r:id="rId91"/>
    <p:sldId id="2622" r:id="rId92"/>
    <p:sldId id="2719" r:id="rId93"/>
    <p:sldId id="2717" r:id="rId94"/>
    <p:sldId id="2720" r:id="rId95"/>
    <p:sldId id="2784" r:id="rId96"/>
    <p:sldId id="2722" r:id="rId97"/>
    <p:sldId id="2723" r:id="rId98"/>
    <p:sldId id="2724" r:id="rId99"/>
    <p:sldId id="2799" r:id="rId100"/>
    <p:sldId id="2743" r:id="rId101"/>
    <p:sldId id="2748" r:id="rId102"/>
    <p:sldId id="2618" r:id="rId103"/>
    <p:sldId id="2800" r:id="rId104"/>
    <p:sldId id="2749" r:id="rId105"/>
    <p:sldId id="2751" r:id="rId106"/>
    <p:sldId id="2755" r:id="rId107"/>
    <p:sldId id="2764" r:id="rId108"/>
    <p:sldId id="2756" r:id="rId109"/>
    <p:sldId id="2757" r:id="rId110"/>
    <p:sldId id="2759" r:id="rId111"/>
    <p:sldId id="2765" r:id="rId112"/>
    <p:sldId id="2761" r:id="rId113"/>
    <p:sldId id="2804" r:id="rId114"/>
    <p:sldId id="2793" r:id="rId115"/>
    <p:sldId id="2792" r:id="rId116"/>
    <p:sldId id="2791" r:id="rId117"/>
    <p:sldId id="2763" r:id="rId118"/>
    <p:sldId id="2794" r:id="rId119"/>
    <p:sldId id="2795" r:id="rId120"/>
    <p:sldId id="2796" r:id="rId121"/>
    <p:sldId id="2798" r:id="rId122"/>
    <p:sldId id="2797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7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6600"/>
    <a:srgbClr val="BFEBD3"/>
    <a:srgbClr val="B0E7C9"/>
    <a:srgbClr val="FFFFFF"/>
    <a:srgbClr val="FF5353"/>
    <a:srgbClr val="B17ED8"/>
    <a:srgbClr val="FF6D6D"/>
    <a:srgbClr val="B88C00"/>
    <a:srgbClr val="DA5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846" autoAdjust="0"/>
  </p:normalViewPr>
  <p:slideViewPr>
    <p:cSldViewPr snapToGrid="0" showGuides="1">
      <p:cViewPr>
        <p:scale>
          <a:sx n="33" d="100"/>
          <a:sy n="33" d="100"/>
        </p:scale>
        <p:origin x="2100" y="786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1:28:54.2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133">
    <iact:property name="dataType"/>
    <iact:actionData xml:id="d0">
      <inkml:trace xmlns:inkml="http://www.w3.org/2003/InkML" xml:id="stk0" contextRef="#ctx0" brushRef="#br0">2277 18045 886 0,'0'0'172'104,"0"0"8"-104,0 0-9 0,0 0-71 0,0 0 32 0,0 0-67 0,0 0 5 0,204 5-14 0,-123-5-12 0,3 0-11 0,8 0-2 0,5 0-2 0,-5 0-8 1,-10-5 5-1,-13-4-8 0,-14 4-5 0,-16 5-13 0,-16 0 0 0,-12 0 0 1,-9 0 0-1,-2 0 0 0,0 0 0 0,0 0 0 0,0-6 0 0,-2-13 0 0,-40-16 0 5,-24-18 0 3,-12-9 0 0,-9-13 0-2,-11 2 0 4,-5 7 0-3,5 6 0 1,7 16 0-2,21 13 0 4,22 15 0-4,17 9 0 2,15 7 0-3,11 0 0 7,2 0 0-5,3 0 0-1,-3 0 0 0,3 0 0 1,0 0 0 2,0 0 0-4,0 7 0 3,16 51 0 1,27 30 0-1,7 16 0 0,5 11 0-3,-3-12 0 4,-4-4 0-2,-2-9 0 0,-16-10 0 1,-5-12 0 1,-8-14 0-3,-4-6 0 2,-7-24 0-2,1-5 0 3,-2-14 0-2,-2-5 0 3,4 0 0-3,0 0 0 1,10-31 0-2,4-29 0 2,0-32 0-3,1-23 0 4,-1-38 0-2,-3-28 0 2,-2-3 0-4,-8 18 0 4,-2 40 0-1,1 36 0-1,-2 32 0-1,-3 22 0 2,4 20 0 0,-6 9 0 0,0 7 0-2,0 0 0 2,0 0 0 0,-33 23 0 0,-26 27 0-1,-26 22 0 0,-6 17 0 3,-10 13 0-3,4 1 0-2,5-1 0 6,15-14 0-1,15-17 0-4,12-15 0-2,21-22 0 3,6-15 0 2,18-10 0-2,5-9 0-1,0 5 0 5,9 0 0-4,37 2-62 2,3-2-97-4,-4-3-59 1,-32-2-82 6,-10 0-132-7</inkml:trace>
    </iact:actionData>
  </iact:action>
  <iact:action type="add" startTime="8497">
    <iact:property name="dataType"/>
    <iact:actionData xml:id="d1">
      <inkml:trace xmlns:inkml="http://www.w3.org/2003/InkML" xml:id="stk1" contextRef="#ctx0" brushRef="#br0">3567 18526 535 0,'0'0'296'4,"0"0"-106"2,0 0-34 3,0 0-43-1,0 0 21-1,0 0 5-1,0 0-22 2,0 0-12 0,0 0-12 1,0 0-36-3,0 0-26 2,0 0 6 0,0 0-10 0,0 0-10-2,19 0-17 2,6 0 0 0,5-12 0 0,1 5 0-2,-3-5 0 2,0 1 0 0,-2 4 0 0,-2 1 0-2,-1-2 0 2,1 6 0 4,-1 2 0-9,1-3 0 7,0 3 0-5,7-4 0 4,4 4 0-2,5-3 0 0,2 3 0 2,2 0 0-1,-6 0 0 0,0 0 0 1,-4 0 0-4,-7 0 0 3,-2 0 0-2,5 0 0 4,-8 0 0-4,6 0 0 2,3 0 0-2,3 0 0 0,-3 0 0 3,17 0 0-1,0-5 0 1,2-9 0-2,-4 4 0 1,2-1 0-2,-8 5 0 1,-5 4 0-1,2-3 0 2,-1 5 0 0,-2 0 0 0,8 0 0-2,-2 0 0 3,4 0 0-2,9 0 0 2,-1 0 0-4,3 0 0 3,-4 0 0 0,4 0 0 0,0 0 0 0,6 0 0-2,5 5 0 2,6 7 0 0,14 3 0-2,3 1 0 2,8-8 0 2,2 3 0-2,5-5 0-1,4 0 0-1,0 1 0 1,2-1 0 1,0 5 0-2,2-3 0 2,-8 1 0 2,-4 3 0-2,-8-5 0-2,-8-2 0 0,-2-2 0 2,0 2 0 0,-4-5 0-2,2 0 0 4,-1 0 0-2,-7 0 0-1,-2 0 0 1,-5 0 0-1,-8 0 0 0,-11-5 0 1,4 2 0-1,-9-2 0 0,-1-6 0 0,1 5 0 1,0-3 0-2,-1 5 0 2,5-2 0 0,1 0 0 2,0 1 0-2,3 2 0-1,-7 3 0-1,3 0 0 1,0 0 0-1,2 0 0 2,-2 0 0 0,-3 0 0 0,1 0 0-2,-1 0 0 3,5 0 0 0,5 0 0-1,3 0 0-1,5 0 0 0,7 0 0-1,6 0 0 3,6 0 0-5,0 0 0 7,3 0 0-3,7 0 0 1,-2 0 0-4,5 0 0 1,2 0 0 2,5 0 0 1,8 0 0-2,9 0 0 1,0 0 0 2,5 0 0-3,-3 0 0-3,-2 0 0 3,3 0 0 3,6 0 0-2,12 0 0 1,2 0 0-4,7 0 0 2,-1 0 0 2,2 0 0-2,-1 0 0-1,-3 0 0 1,-6-3 0 1,-6 3 0-2,-7 0 0 4,-1 0 0-3,1 0 0 1,0 0 0-2,1 0 0 3,-3 0 0-1,-9 0 0 0,-8 0 0-3,8 0 0 3,-7 0 0-1,4-2 0 1,3-3 0-2,-2 5 0 2,1-6 0 1,-4 6 0 0,-2 0 0-3,-9 0 0 3,-5 0 0 0,-5 0 0-3,-2 0 0-2,1 0 0 4,-10-6 0 0,-2 2 0 1,-9-3 0-4,-6 4 0 5,-1-2 0-2,-6 5 0 0,-4-5 0-1,-5 5 0 0,-4-6 0-1,-10 3 0 2,2 3 0-2,-7-2 0 2,-1-1 0 3,-5 3 0-2,0 0 0-5,4 0 0 3,-4-5 0 2,0-2 0-1,-6 7 0 0,-5 0 0-3,-6 0 0 4,-1 0 0-2,0 0 0-1,0 0 0 2,0 0 0-1,0 0 0 1,0 0 0-2,0 0 0 4,0 0 0-2,0 0 0 0,0 0 0-3,0 0 0 4,0 0 0-2,-6 0 0 0,-30 0 0 0,-18 31-216 1,20-6-176-1,-5-1-362 2</inkml:trace>
    </iact:actionData>
  </iact:action>
  <iact:action type="add" startTime="11048">
    <iact:property name="dataType"/>
    <iact:actionData xml:id="d2">
      <inkml:trace xmlns:inkml="http://www.w3.org/2003/InkML" xml:id="stk2" contextRef="#ctx0" brushRef="#br0">22241 18622 390 0,'0'0'173'3,"0"0"-25"3,0 0 11 3,0 0-39-1,0 0-20 0,0 0-6-2,0 0-25 2,10 0 14 0,-7 0-22 0,1 0-10-3,2 0-11 3,7 0-4 1,-6 0-8-1,10-6 7-3,-2 0 5 4,2 1-9-1,6 5 3-1,-1-8-1-1,4 4 8 3,0 4-18-2,4-2 10 2,-3 2-5-3,8 0-4 1,-1 0-4 2,0-5-5 1,-2 5-1-6,-3-6-7 9,-3 0 10-8,-5 6-12 4,-2-5 10-6,-2 5-5 9,-2 0 8-7,2-3 2 4,-3 3-3-5,2-5-2 5,2 5-15-2,3-4 0 2,2-3 0-4,1 7 0 4,-3-5 0 0,0 5 0-3,-4-3 0 1,3 3 0 0,-2 0 0 2,-7-2 0-2,6 2 0-1,-1-3 0 2,4 3 0 1,4 0 0-1,9 0 0-2,7 0 0 1,2 0 0 2,5 0 0-2,1 0 0-1,3 0 0 5,6 0 0-2,4 5 0-2,8 10 0 1,3-3 0-4,0-1 0 4,1 0 0 3,3 3 0-6,1-3 0 1,6-3 0 3,7 4 0-2,0-3 0-2,8 6 0 4,-1-3 0-2,0 5 0 1,1-7 0-2,-7-1 0 3,-2 3 0-2,-7-7 0 2,1-2 0-4,10 0 0 5,-2-3 0-3,3 0 0 8,-2 0 0-13,-3 0 0 5,-12 2 0 1,4 4 0-3,-11 0 0 2,-2 0 0 3,0-5 0-1,-1 3 0-4,2-2 0 1,5-2 0 2,2 0 0 0,3 0 0 0,-3 0 0-2,0 0 0 6,-10 0 0-3,2 0 0-4,-6 0 0 1,9 6 0 0,2-2 0 1,6 3 0 4,10-2 0-5,-2 2 0 0,5 1 0 2,3 1 0 2,-8-3 0-6,2 2 0 2,-3-2 0 5,7 0 0-4,4-6 0-1,3 0 0 2,6 0 0 0,4 0 0 0,0 0 0-2,6 0 0 2,0 0 0 0,-6 0 0 0,4 0 0-2,-8 0 0 4,-2 0 0-4,-4 0 0 6,-4 0 0-8,6 0 0 3,1-12 0 0,4 1 0 0,1 3 0 0,5-6 0 4,-3 4 0-5,-4-1 0 1,-6 3 0-2,-4 3 0 4,0 5 0-2,4-6 0 2,0-6 0-4,2 7 0 4,1-3 0-2,-2-4 0 5,4-1 0-6,-2 2 0 0,-2-3 0 1,-4 4 0 0,-5 3 0-1,-10-5 0 3,-9 0 0-1,-9 5 0 4,-16 1 0-8,-12 0 0 2,-7 1 0 3,-15-1 0-2,-9 6 0-1,0-2 0 1,-5 2 0 1,0 0 0 0,0-4 0-1,0 4 0-1,0 0 0 5,0 0 0-3,0 0 0-1,0 0 0 0,0 0 0-1,0 0 0 2,-30 0-47-2,-17 17-120 3,-23 16-101-1,33-16-64 0,-5 7-490-2</inkml:trace>
    </iact:actionData>
  </iact:action>
  <iact:action type="remove" startTime="14509">
    <iact:property name="style" value="instant"/>
    <iact:actionData xml:id="d3" ref="#d2"/>
  </iact:action>
  <iact:action type="add" startTime="14512">
    <iact:property name="dataType" value="strokeEraser"/>
    <iact:actionData xml:id="d4">
      <inkml:trace xmlns:inkml="http://www.w3.org/2003/InkML" xml:id="stk3" contextRef="#ctx0" brushRef="#br1">29207 21738 400 0,'0'0'158'7,"0"0"-99"1,0 0 6 0,0 0-61-2,0 0-4 3,0 0-47-2,0 0-80 2,-3-65-43-4,3 65-162 3</inkml:trace>
    </iact:actionData>
  </iact:action>
  <iact:action type="add" startTime="16319">
    <iact:property name="dataType"/>
    <iact:actionData xml:id="d5">
      <inkml:trace xmlns:inkml="http://www.w3.org/2003/InkML" xml:id="stk4" contextRef="#ctx0" brushRef="#br0">22264 18557 511 0,'0'0'254'5,"0"0"-114"0,0 0 0 3,0 0-89 0,0 0-5 1,0 0 19-2,0 0-14-1,179-7 12 3,-148-1 17-2,6 8-6 2,5 0-11-3,9 0-4 1,1 0-14 2,6 0-4-1,3 0-8-2,-1 0-1 2,8 0-9-1,-5 0-2 2,4 0 0 0,0 0-8-3,0 0 0 5,3 0-4-4,2-5 11 0,-3-2-14 1,6-3 12-4,-6 8-5 3,5-5 8 1,-1 7-6 0,-4-2 0 3,-1 0-1 2,-8 2 0-12,4 0 3 3,-4 0-4 8,-2-6 3-7,3 6-5 2,-10 0-5-1,2 0-6 7,-12 0 0-6,1 0 0-4,-2 0 0 4,1 0 0 5,4 0 0-5,2 0 0-2,-1 0 0 1,8 0 0 5,2 0 0-4,6 0 0-1,-4 0 0 1,5 6 0 3,-2-4 0-4,0 3 0 0,2 7 0 1,5-8 0 1,-7 3 0-2,2-2 0 2,-1-2 0 1,0-3 0-1,10 5 0-2,0-5 0 4,-1 0 0-5,-2 0 0 7,-2 0 0-5,-7 0 0-1,-1 7 0 2,-4-3 0-3,3 1 0 3,2 3 0 1,1-2 0-1,1 0 0-2,3-6 0 3,0 5 0-5,-3-5 0 5,3 0 0-1,2 0 0-3,5 0 0 4,2 0 0-2,2 0 0 5,-6 0 0 0,-2 0 0-11,1 0 0 6,-5 0 0-1,-5-5 0 3,0-7 0 0,-4 7 0-2,3 0 0-2,-9-2 0 2,5 0 0 1,-5-6 0 0,-2 6 0 0,6-3 0 1,-2 4 0-5,4 1 0 4,0 3 0 1,4-4 0-4,4 0 0 4,-1 6 0-2,5-5 0 2,-2 2 0-1,3 0 0 0,-5 3 0-3,1 0 0 5,4 0 0-5,-2 0 0 2,0 0 0 2,2 0 0-1,-2 0 0-2,-2 0 0 1,3 0 0 3,2 0 0-4,0 0 0 1,-1 0 0 0,-3 0 0 2,-7 0 0-1,-3 0 0 2,-1 6 0-2,2-1 0-1,6-5 0 0,-1 6 0-1,4-6 0 0,-2 6 0 1,0-2 0 1,2 3 0-1,-7-5 0 0,-7 4 0 2,-6-6 0 1,-8 0 0-3,-1 0 0-1,-2 0 0 1,3 0 0 3,-7 0 0-2,-2 0 0-4,-1 0 0 4,-3 0 0-1,-6 0 0 2,-3 0 0-1,-2 0 0-1,-4 0 0 2,-1 0 0-5,5 0 0 6,1 0 0-5,6 0 0 3,1 0 0-2,0 4 0 3,-1 6 0-1,-1 0 0-1,-6 1 0 1,-7-3 0-1,-6 3-139 1,0 8-39 0,-3 1-54-2,-18-10-72 5,-3-3-95-5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33:31.24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act:action type="add" startTime="6502">
    <iact:property name="dataType"/>
    <iact:actionData xml:id="d0">
      <inkml:trace xmlns:inkml="http://www.w3.org/2003/InkML" xml:id="stk0" contextRef="#ctx0" brushRef="#br0">2728 7997 410 0,'0'0'122'6,"0"0"-49"-1,0 0-34 3,0 0-24 0,0 0 1 0,0 0 13-2,0 0 12 2,4 0 37 0,-1 0 37 1,0 0 20-3,-3 0-13 1,3 0-5 1,-2 0 1 0,11 0-24-2,2-6-8 2,14 4-2 0,14-6 8 0,19 2-27-1,16 1 15 0,31-3-21 4,26-3-2-4,31-1-57-1,29-1 0 1,12 2 0 2,4 6 0-1,-22 2 0-2,-29 3 0 6,-28 0 0-3,-33 0 0-6,-23 0 0 4,-20 0 0-1,-19 0 0 4,-17 0 0-4,-14 0 0 2,-5 0 0 0,0 0 0-2,0 0 0 2,0 0 0-2,0 0 0 3,0 0 0-2,-4 22 0 2,-6 24-92-3,0-20-271 1,-5-2-206 1</inkml:trace>
    </iact:actionData>
  </iact:action>
  <iact:action type="add" startTime="7513">
    <iact:property name="dataType"/>
    <iact:actionData xml:id="d1">
      <inkml:trace xmlns:inkml="http://www.w3.org/2003/InkML" xml:id="stk1" contextRef="#ctx0" brushRef="#br0">11941 7987 702 0,'0'0'287'6,"0"0"-90"2,0 0-9-2,0 0-40 3,0 0-13-2,0 0-1 2,0 0-35-4,158-23-16 3,-75 12-37 0,20-1-18 1,31 0-28-4,27-2 0 3,31 1 0 0,22 2 0 0,25-1 0-1,13 7 0 3,6 3 0-2,-11-2 0-1,-20-2 0-2,-28-1 0 4,-47-6 0-1,-25-1 0 0,-42 0 0-3,-37 3 0 4,-23 5 0-2,-23 4 0 3,-2 2 0-6,0 0 0 4,-33 0 0 0,-46 0-74 0,-28 0-168-2,48 0 41 4,7 4-192-1</inkml:trace>
    </iact:actionData>
  </iact:action>
  <iact:action type="add" startTime="8436">
    <iact:property name="dataType"/>
    <iact:actionData xml:id="d2">
      <inkml:trace xmlns:inkml="http://www.w3.org/2003/InkML" xml:id="stk2" contextRef="#ctx0" brushRef="#br0">20439 7899 670 0,'0'0'198'7,"0"0"-81"-1,0 0 28 3,0 0-33-4,0 0 14 4,0 0 8-2,0 0-1 1,-6 11-19-1,20-11-19 2,40 0-22-2,28 0-21 1,33-17 1-3,52-4-28 3,52-4-25 0,36 6 0 0,33 5 0 0,-6 6 0-1,-21 1 0 4,-33 7 0-3,-43 0 0-3,-36 0 0 3,-33 0 0-2,-43 0 0 4,-30-2 0-6,-26-5 0 10,-13 0 0-9,-4 2 0 1,0 0 0-1,-4-4 0 3,-42-4-28 1,-14 7-248-1,20 6 2-2,13 0-199 1</inkml:trace>
    </iact:actionData>
  </iact:action>
  <iact:action type="add" startTime="9305">
    <iact:property name="dataType"/>
    <iact:actionData xml:id="d3">
      <inkml:trace xmlns:inkml="http://www.w3.org/2003/InkML" xml:id="stk3" contextRef="#ctx0" brushRef="#br0">30162 7932 726 0,'0'0'270'6,"0"0"-86"3,0 0-25-1,0 0-31-2,0 0-16 2,0 0 2-1,110-22-12 3,-42 19-39-5,20 1 6 2,39 2 2 2,35 0-22-1,41 0-49-2,31 0 0 2,21 0 0 0,10 0 0 3,-9 0 0-6,-18-3 0 2,-21-6 0 2,-43 1 0-2,-40 6 0-2,-45-2 0 9,-41 1 0-9,-27 3 0 3,-17-2 0-2,-4 2 0 0,0 0 0 1,-52 0 0 3,-53 0-85-6,-26 0-241 5,57 0 83-1,9 0-217 5</inkml:trace>
    </iact:actionData>
  </iact:action>
  <iact:action type="add" startTime="13280">
    <iact:property name="dataType"/>
    <iact:actionData xml:id="d4">
      <inkml:trace xmlns:inkml="http://www.w3.org/2003/InkML" xml:id="stk4" contextRef="#ctx0" brushRef="#br1">3614 6994 699 0,'0'0'234'4,"0"0"-103"1,0 0-29 3,0 0-37 0,0 0-19 0,0 0 41-2,0 0 9 2,37-15 14 0,1 10-11 1,15-1 0-4,19 2-3 3,6 1-22 0,12 0-12 0,-1 0-15-2,1 0-47 3,-11 3 0-2,-17 0 0 1,-15-3 0 2,-19 1 0-5,-18 2 0 5,-10-2 0-3,0 2 0-1,0 0 0 1,0 0 0 1,-2 0-75 0,-16 13-132-1,7 3-66 0,0 8-266 1</inkml:trace>
    </iact:actionData>
  </iact:action>
  <iact:action type="add" startTime="14081">
    <iact:property name="dataType"/>
    <iact:actionData xml:id="d5">
      <inkml:trace xmlns:inkml="http://www.w3.org/2003/InkML" xml:id="stk5" contextRef="#ctx0" brushRef="#br1">1531 6872 458 0,'0'0'217'5,"0"0"-78"3,0 0 2-3,0 0-36 3,0 0-21 0,0 0 0 0,0 0-28-2,15-23 34 2,-39 17-38 0,-12 6 2 1,-11 0-18-2,-7 0-1 1,-3 6-6-1,-7 24-12 1,8-1-6-2,-1 4-6 3,-1 4 7-2,3-1-11 1,7 7 20-3,10 0-16 7,6 6 14-4,5 8 2 0,7 6 5-3,12 9 7 1,5-3-5 2,3-2-8 1,0-4-6-3,42-11 5 2,16-6-5-1,16-4 11 4,10-11-24-4,8-8 1-2,11-12-2 3,0-11 0-1,3 0 0-1,-5-32 0 4,-11-26-3-1,-9-16 7-2,-18-17-9-2,-18-1 10 4,-21-1-10-1,-18 9 5-1,-6 7-2-1,-6 14-1 2,-36 6-5 0,-6 11 1 8,-7 13-135-14,0 13-26 5,34 20-106 0,1 0-378-2</inkml:trace>
    </iact:actionData>
  </iact:action>
  <iact:action type="add" startTime="14704">
    <iact:property name="dataType"/>
    <iact:actionData xml:id="d6">
      <inkml:trace xmlns:inkml="http://www.w3.org/2003/InkML" xml:id="stk6" contextRef="#ctx0" brushRef="#br1">1429 6717 406 0,'0'0'373'4,"0"0"-267"3,0 0 8 1,0 0-61-1,0 0-19 1,0 0 14 0,10 6 26 0,-10-18 10-2,3-23-7 1,1-9-7 1,-1-13-30-2,3-11-8 2,-5-9-16 0,10-14 0 0,-5-7-6 0,0 6 13-2,1 9-14 3,-5 18 0 1,4 15-7-5,0 20 5 7,1 11-3-8,-3 8-4 4,-4 8 4-1,4 3-3-1,-4 0 9 1,0 0 14 2,-8 24 13-1,-23 20-26 0,-6 8 3-2,7 0 0 3,-1 2-4-2,7-9-6 1,6-12-3 1,1-13-2-3,13-13 5 1,4-7-4-1,0 0 0 2,0 0-3 0,4-19-8 2,29-31 4-6,6-10 5 7,3-5 0-4,-6 4 2 0,2 4 0-2,-2 14-2 3,-9 9 4 0,-6 13-1-2,-7 9 1 4,-4 7-2-3,-5 5 4 0,6 0 5 0,10 5 18 1,10 40-7-1,11 15-11 1,2 2 3 0,4 1 14 0,-8-13-21 0,-14-14 0 2,-5-12-5-7,-8-12-8 5,-4-5-58-2,-2-7-70 3,-7 0-151 1,0 0-353-3</inkml:trace>
    </iact:actionData>
  </iact:action>
  <iact:action type="add" startTime="16475">
    <iact:property name="dataType"/>
    <iact:actionData xml:id="d7">
      <inkml:trace xmlns:inkml="http://www.w3.org/2003/InkML" xml:id="stk7" contextRef="#ctx0" brushRef="#br1">31449 7152 963 0,'0'0'259'4,"0"0"-15"4,0 0-53 0,0 0-64-2,0 0-28 3,0 0-22-2,0 0-10 2,223 54-47-4,-139-48-20 3,5-6 0 0,3 0 0 0,-12 0 0 0,-11 0 0-2,-15 0 0 3,-26 0 0-2,-12 0 0 2,-12 0 0-4,-4 0-107 3,-6 0-235 0,-25 0-107 1</inkml:trace>
    </iact:actionData>
  </iact:action>
  <iact:action type="add" startTime="17309">
    <iact:property name="dataType"/>
    <iact:actionData xml:id="d8">
      <inkml:trace xmlns:inkml="http://www.w3.org/2003/InkML" xml:id="stk8" contextRef="#ctx0" brushRef="#br1">29249 6807 560 0,'0'0'206'2,"0"0"-62"6,0 0-54 1,0 0-24-2,0 0 5-1,0 0 6 2,-64-24-20 0,15 24-8 0,-13 20-6-2,-2-3-15 2,-2 12-11 0,0-2-6 1,-5 8-4-4,1 15 2 3,-4 3 9 0,11 10 2 0,3 9-10-2,14 0 4 5,11-2-6-4,18 6 6 1,14-4-2-1,3-2 12-1,15-6-5 5,49-15 26-6,22-6-9 8,20-7-12-10,11-14-11 5,13-11-10-1,-1-11 5-2,0 0-5 4,-19-6 7-2,-23-15-8 2,-23-9-1-1,-26-6-1-2,-16-17-4 2,-19-19 1-1,-3-19-2-1,0-13 0 5,-27-2-19-3,-14 13-55-2,0 11-51 0,17 66-92 2,3 10-187 1</inkml:trace>
    </iact:actionData>
  </iact:action>
  <iact:action type="add" startTime="17937">
    <iact:property name="dataType"/>
    <iact:actionData xml:id="d9">
      <inkml:trace xmlns:inkml="http://www.w3.org/2003/InkML" xml:id="stk9" contextRef="#ctx0" brushRef="#br1">29103 6849 440 0,'0'0'253'5,"0"0"-45"2,0 0-49 1,0 0-90 0,0 0-12-2,0 0-7 2,30 35 4 0,-27-35-12 0,0-28-3-2,1-18 1 2,4-23 7 0,-4-15-28 1,3-8-7-3,1-11-1 2,0-1-6 2,-1-2 4-4,6 3-1 4,-1 12 11-6,4 14-9 6,-3 17 0-3,-8 15-6-1,0 18 3 2,-5 11-4 4,0 11 0-6,0 5-6 0,0 0 6 0,0 0 5 1,-10 0 21 3,-20 19-10-5,-4 9-8 2,0 7 0 1,5 3-7 0,3 0-1-2,8-2 0 2,7-8-2 1,1-12 1-1,7-7 0-1,3-7 1-1,0-2-1 3,0 0-1-3,0 0 11 1,30 0-10 1,12-27-2 1,17-9 0-2,2-11 0-1,2-4 0 2,-5 3 3 4,-9 10-3-5,-10 14 0 2,-14 14 0-6,-12 3 0 4,-5 7 27 0,-8 0 8-1,0 0-14 4,6 3 2 2,1 33 24-8,1 11-45 2,5 2 2 1,-2-1-2 3,2-6-4-4,2-6 1 3,-6-9-18-3,4-7-19 1,-11-13-45 1,1-2-8 0,0-5-47-2,-3 0-73 2,0-3-132 0,0-13-452-1</inkml:trace>
    </iact:actionData>
  </iact:action>
  <iact:action type="add" startTime="19728">
    <iact:property name="dataType"/>
    <iact:actionData xml:id="d10">
      <inkml:trace xmlns:inkml="http://www.w3.org/2003/InkML" xml:id="stk10" contextRef="#ctx0" brushRef="#br1">768 11635 884 0,'0'0'234'4,"0"0"-76"1,170 7-23 4,-79 13-45-1,34 3-41 0,26-3 7-2,39-5-23 1,35-7 12 1,12-5 7 0,0 2 0-2,-17 0 15 5,-22 7-16-4,-25-1 9 1,-28-1-31-1,-34-7-7 0,-39-3-10 2,-28 0-3-2,-26 0-7 3,-15 0 0 2,-3 0-4-11,-14 0-9 6,-79 0-7-2,-66 0 18 4,-73 0 10 1,-48 0-10-2,-22 0-3-4,14 0-3 3,24 0 2 2,48 7 3-1,46 0 1-2,46 2 0 7,47-4 2-8,38-2-1 2,26-3 1-3,13 0 3 3,64 0-5 2,58 0 4-1,60 0-4-2,37 0-1 3,17 0-1 4,-7 0 4-7,-37 0 2-2,-46 8-2 3,-56-4 9 0,-46 3-8 2,-29-4-3-1,-15 3 0-2,-4 4-6 1,-55 6-2 1,-39 4-7-2,-36-3 13 2,-18-4-30 0,-7-6-19 1,10-3-83-2,99-4-93-1,21 0-141 4</inkml:trace>
    </iact:actionData>
  </iact:action>
  <iact:action type="add" startTime="20955">
    <iact:property name="dataType"/>
    <iact:actionData xml:id="d11">
      <inkml:trace xmlns:inkml="http://www.w3.org/2003/InkML" xml:id="stk11" contextRef="#ctx0" brushRef="#br1">27758 11460 512 0,'0'0'286'7,"0"0"-89"-2,0 0-56 3,0 0-21 0,0 0-4 0,0 0-3-2,0 0-24 2,79 38-21 0,-21-23 10 0,20 1-13 0,20 1-12-2,25 0-25 3,22-8-8-2,14-1-5-1,6 1-6 2,-5-1 3 2,-12-3 3-3,-20 4-4 0,-18-4 1 1,-20 1 14 0,-22-2-18 8,-20 0-8-15,-24-4 0 6,-14 2-1 0,-10-2 1-1,0 0-7-1,-24 0-4 3,-55 0-1 2,-41-2 8 2,-28-6 5-9,-23 2-2 5,-14 6-3-1,2 0 3 0,14 0 1-1,24 0-1 2,40 0 0 0,32 2 1 3,31 6 1-6,23-4 0 2,19-2 5 1,0-2-6 0,24 3 4-3,52 0 10 4,40 6-14-2,36-1 1 2,19-1 0-4,-2 5 4 3,-11-8-4 1,-32 6 22-1,-43-3-6-2,-32-5 4 5,-27 6-21-1,-24-8 0-6,0 7 0 1,-43 3 0 2,-40 2 0 1,-31 5 0 0,-12-10 0-2,2-5 0 4,4-2-11-4,10 0-65 5,12 0-49-4,74 0-117-2,8 0-111 2</inkml:trace>
    </iact:actionData>
  </iact:action>
  <iact:action type="add" startTime="22835">
    <iact:property name="dataType"/>
    <iact:actionData xml:id="d12">
      <inkml:trace xmlns:inkml="http://www.w3.org/2003/InkML" xml:id="stk12" contextRef="#ctx0" brushRef="#br1">9294 7968 393 0,'0'0'221'5,"0"0"-55"1,0 0-52 2,0 0-69-1,0 0 26 2,0 0-20-1,5 53 0-2,-5-37-15 2,0 4-8 0,0 3-5 0,0-3-8-1,0 3 2 0,0 2 9 2,0-1 0-3,0-2-6 0,0-8 8 3,0-7-5-1,6 0 7 0,1-7 3-2,4 0-14 2,5 3-12-1,5-1-6 2,0 0 10-4,3 4-10 3,4-2 7 1,5-3-5-2,1-1 0-1,5 0 5 3,3 0-5 2,5-1 4-6,-5-19-7 2,-1 7 5 1,2-2 1 0,4 1 6 0,0 4-6-2,7 3 2 2,-4-3 4 4,-3 5-1-8,-6 3 7 3,0-4-15 1,-13 2 3-2,4 2-3 3,-1 2 11-3,-4 0-13 3,4 0 8-2,-4 0-7-2,0 6 5 3,-6 9 7 0,2 5 2-1,-9 4 2 1,0 2-14 0,-2 0 11-1,1 8-11 3,-3 3 7-4,-3 5-5 2,6 7 2-1,-1 0-6 1,1 4-1-2,0-4 0 2,-2-6-1 0,-5-5 1 1,1-4 2-3,-4-13 9 1,-3-7-11 2,0-6 2-3,0-3-3-1,0-2 0 4,0-3 0 0,0 0 1 6,0 0-2-13,0 0-2 3,0 0 2 2,0 0-7 1,0 0 2 0,0-27-12-2,0-14 17 2,0 0 1 1,2 8-2-4,6 9 1 4,-6 7 0-2,7 3-1 0,-1 4 4 2,8-2-1-2,2 2 2 0,8 5-1 1,6 1-2 1,7 1 3-5,9 3 8 9,6 0 4-6,2 0 7 0,6 0-5-1,-1 0 5 0,5 7-14 3,6 1 15-2,9 3-10-1,10 2 11 2,11 1 2 0,15 2-6 1,10 1-8-2,7-4 2 0,-7-2 4 1,-3 1-11 0,-10-2 13-2,-9-2-16 3,-9 4 16-1,-8-5-8 0,-6-1-6-4,-6-3-6 5,-8 0-1-1,3-3 0-3,-7 0 2 5,-3 0-4-3,-6 0 6 2,-4 0-2-2,-2 0 2-1,-2 2-3 2,-6 4 4 0,1 0-1 0,5 1 2-2,1 3-5 6,7-1 5-3,0 2-3-5,2 0 10 1,-2 1-12 2,-4-2 0 3,-1-1 0-3,-7-8 0-1,0 3 0 1,-7-2 0 1,-6-2 0 0,-2 0 0-1,-4 0 0 3,-4 0 0-3,2 0 0 1,-3 0 0-4,-1-2 0 5,3-7 0-1,-4 6 0 0,3-4 0-3,0-2 0 3,-1 4 0 1,2-3 0-2,1-1 0-1,0 1 0 3,1 2 0-3,-2 3 0 3,0-4 0-2,-5-2 0 0,-2-4 0 1,-2-4 0 0,3-7 0-2,4-12 0 2,0-10 0 1,-4-6 0-4,3-8 0 3,-2 2 0 0,-1 10 0 1,-3 9 0-2,-5 15 0-1,-2 9 0 3,-5 10 0 0,0 2 0 0,0 3-32-5,0 0-34 3,0 0-50 1,-9 0-110-2,0 0-91 2,3 0-208 1</inkml:trace>
    </iact:actionData>
  </iact:action>
  <iact:action type="add" startTime="24876">
    <iact:property name="dataType"/>
    <iact:actionData xml:id="d13">
      <inkml:trace xmlns:inkml="http://www.w3.org/2003/InkML" xml:id="stk13" contextRef="#ctx0" brushRef="#br1">18148 8196 287 0,'0'0'458'4,"0"0"-307"3,0 0-38-1,0 0-64 2,0 0-31 0,0 0 18-2,0 146 21 2,0-105-10 0,0-3-7 0,0-8 0 1,0 0 2-4,0-5-3 3,0-6 5 0,12-8-14 0,9 0-5-2,1-5-18 2,4-4-5 0,5-2-1-2,3 3 0 3,-3-3 3-2,4 0-4 2,2 0 7-2,-1 0-6 2,7 0 3-3,5 0-3 3,4-11 1-4,6-4-2 3,-3 3 0 2,-9 0 4-2,2 7 6 0,-6 3 11-3,-6 2-13 4,2 0 2-3,-10 0-1 3,7 0-2 0,-5 0 1-4,2 0-7 3,4 0 0 1,-4 7 0-4,-1 8 2 1,0 1-1 6,-4 3 15-9,0 5-3 7,-2 10 7 1,-4 1-4 2,-4 5 2-11,-3 0-4 2,3-3-8 3,-4-4 2 0,-5 0-7 2,2-8 3-4,-7-6-3 3,-3-8 1 0,0-3-3-1,0-8 0-1,0 2-1 3,0-2-1-1,0 0 1 0,1 0-5-1,-1 0-1 1,7-14-20 0,2-25 6 0,1-8 18-2,5 5 2 3,4 7 1-4,-1 10 0 2,6 6 0 4,7 3 1-3,1 5 3-3,18 2-4 2,8 5 11 0,8 4-8 1,7 0 4 0,6 0-1 0,3 0 4 0,3 7-4-1,6 2-4 0,1-4 1 1,1 1-2 0,6 0 2-2,1-1-2 4,0 0 5-6,-4-2-5 6,0-3 4-2,-4 0-3-1,-6 0-2-1,1 0 1 1,-9 0 0 1,2-3 1 0,-11-2-1-1,-1 0 8 0,-5-1-9 2,-2 0 6-1,-5 4-4-3,-1-4-2 3,-2 3 3 3,-4-3-2-2,3 4 1-4,-7-3-1 1,2-2 4 1,1 2-5 3,-6 3 10-6,-2-1-9 6,-5 3 11-1,3 0-8-3,-11 0-4 0,-3 0 1 1,4-6 1 1,-4 3-4 1,10 2 4-2,-3-6-4-1,4-1 2 5,2-3 0-5,-6-2-3 2,-2-7 1-2,2 0 1 3,-2-13-1-2,3-10 2 1,-9 3 0-1,-1 1-1 0,-5 7 3 3,-3 8 3-3,-3 0-5-2,-3 5 4 3,0 0-4 1,2-2 1-4,-2-1-1 2,1-2 1 1,3-1-2 0,-2 4 2-3,2 4-2 5,-7 3 1-3,2 2-30 0,2 2-47 1,-2-4-68 3,-1 2-65-7,-5 8-63 4</inkml:trace>
    </iact:actionData>
  </iact:action>
  <iact:action type="add" startTime="28118">
    <iact:property name="dataType"/>
    <iact:actionData xml:id="d14">
      <inkml:trace xmlns:inkml="http://www.w3.org/2003/InkML" xml:id="stk14" contextRef="#ctx0" brushRef="#br2">1136 12137 421 0,'0'0'402'2,"0"0"-249"5,0 0-8 1,0 0-84-2,0 0-15 3,0 0-8-2,3 158 9 1,-16-105-5-2,4 3-5 2,-3 1 4 0,6 6-7 0,0-1 0-2,2-9-13 2,0 2 0 0,4-12-3 0,0-2 13-1,0-5-6 0,0-3-3 2,0 3 1-2,11-3-9-1,6 0 22 2,6 5-24 2,4 3 7-2,5 2-9-2,3-2 0 2,-2 7-2 0,3-5 3 0,1-6 1-2,0 3-7 3,-1-2 12-2,1-3-7 1,-4 7 5-2,-1-8-14 2,-5 0 7 0,0-7-5 0,-9-3-1-1,-4-1 9 0,-6-4-10 2,-1-3-1-2,1-2 4 0,-7-7 2 0,-1 2-2-1,0-6-3 3,0-3-1-4,0 0 3 4,0 0-2-1,0 0 2 2,0 4-6-6,0-4 3 3,0 0-3 2,0 0 3-2,0 0-1 0,-30 0-9 2,-18 0 9-1,-12 0-3 0,-11 0 3-1,1-17 1 4,-2-1-3-2,1 5 1-2,8-1 4-3,12 4-6 2,16 3 6 0,15 7-4 4,16 0-4-6,4 0 5 4,0 0 1 0,0-1 2 2,0 1 6-5,0 0 0 3,20 0 17 1,19 0-16 0,16 11-1-5,0 8-5 4,0-4 22 2,0 3-12-1,-3-8 0-1,-2 0 0-3,-8-3-6 3,0-2 0-2,-9-3-6 0,0-2 20 2,-7 0-20 0,-5 0 15 0,-4 0-8-1,3 0-1 1,-2-7-7-1,0-10 0 2,-1 1 0-4,-1-4 0 5,-3 1 0 0,-2-5 0-5,-3-6 0 1,-1-17 0 1,-4-8 0 1,1-17 0 1,-4-3 0-3,0-2 0 4,0 10 0-5,0 21 0 4,0 20 0-4,0 12 0 2,0 14 0 2,0 0-90-2,0 0-124-1,12 4-170 6</inkml:trace>
    </iact:actionData>
  </iact:action>
  <iact:action type="add" startTime="30079">
    <iact:property name="dataType"/>
    <iact:actionData xml:id="d15">
      <inkml:trace xmlns:inkml="http://www.w3.org/2003/InkML" xml:id="stk15" contextRef="#ctx0" brushRef="#br2">29878 11373 587 0,'0'0'278'6,"0"0"-115"0,0 0-10 2,0 0-59 0,0 0-16 0,0 0-1-2,0 0-22 2,173 186 0 0,-146-132-15 0,1 4 4-2,-5 5-11 2,-1-4 1 0,-2 2-9 0,0-3 7-1,-5 2-9 0,-4-5-12 2,-2-1-4-2,-5-8-6-1,-4 0 10 2,0-2-10 3,0 7 4-4,0 3-4 4,-27 6 1-7,-5 5 0 3,-6 1 0 1,-2 0 1-3,-2-3-2 3,3-6 3 1,2-5-3 1,-1-8 4-4,8 0-3 0,-2-6-1 2,-2 1-1-1,0-1 0 0,-3-5-3 0,5-6 7 2,-8-3-8-2,-3 2 7-1,0-5-5 2,0 1 4 0,5-6-4 0,1-5 1-2,10-2-1 3,5-6 1-2,7-1-2 3,1 0 1-6,4-2-3 4,3 0 5 0,5 0-8 1,-1 0 6-2,3 0-5 1,-4 0 2-1,2-10-9 1,2-13 7-1,-3-1-2 0,-1 5-7 2,0-1 3-3,4-1-11 0,0 0 18 3,0-4-1-2,0-4 6 1,11-2-3-2,13-3 3 2,3 1 1 0,4 4-2 1,-1 2 2-4,-5 4 0 4,-7 10 2-2,-8 4 0 1,-6 9 18-1,1 0-4 0,-5 0 2 1,0 0-4-1,0 0-1 1,0 0 9-1,0 5 20 2,0 35-13-2,-10 15-26-1,-20 13 5 2,-4 2-5 0,-5 4 5 0,2-8-6-2,2-3 10 2,15-14-5 0,9-13 14 1,0-12 1-4,9-14 15 3,2-6 5 0,0-4-27 0,0 3-15-2,14 2 0 2,36 6 0 0,17 0 0 3,5-5 0-6,7-1 0 4,-5-2 0-3,-14 2 0 1,-17-2 0 0,-18 0 0 1,-15-3 0 0,-5 0 0 0,-5 0 0-3,0 0 0 3,0 0 0-1,-5 0-193 2,-26 0-94-2,5 0-20 0,1 0-271 1</inkml:trace>
    </iact:actionData>
  </iact:action>
  <iact:action type="add" startTime="35220">
    <iact:property name="dataType"/>
    <iact:actionData xml:id="d16">
      <inkml:trace xmlns:inkml="http://www.w3.org/2003/InkML" xml:id="stk16" contextRef="#ctx0" brushRef="#br2">10027 11239 317 0,'0'0'251'2,"0"0"-78"5,0 0 3 2,0 0-49-3,0 0-46 2,0 0-17 0,0 0 18 0,0 0-3-3,17 17-24 4,-17 18-2-1,0 6-9 0,0 5-5-2,0 6-4 1,0 4 3 2,0 9-2-1,0-3 9-2,0 3-18 2,0 4 13 5,0-3-14-10,0 0-2 4,0-10-8 1,0 4 3 0,0-7-3 4,0 2-5-9,0 3 2 7,0-6-11-5,0-8 15 3,0-9-10-3,0-10 3 5,0-6-6-3,0-7 1 1,0 0 0-1,0-4-4-1,0-5-1 3,0 1 2-3,0-4 1 2,0 0-1 0,0 0 2 1,0 0-1-3,0 0-6 0,0 0 3 2,0 0-1 0,0 0 0 2,0 0-1-2,0 0 1-3,0 0 2 2,0 0-3 1,0 0 4-3,-17 0-4 5,-5 0-2-3,-12 0 3 1,-4 0 1-1,0-4-2 0,2-16-3 2,2-4 0-1,5-3 5 0,6-4-1 0,4 2-6-3,2-9 6 3,2-6-1-2,3 6-5 2,1 2 3 0,6 14 0 0,2 11 3-2,3 8-1 2,0 3 4 0,0-2-1 1,0 2 3-4,0 0-1 3,0 0-2 0,0 0 4 0,0 0 6-2,0 0 8 2,0 0 2 0,8 2 10 1,15 24-21-2,1 6 1 0,6 4 20 2,-2 2-31-2,3 8 0 0,5 4 0 1,-5 1 0 5,0 4 0-10,1-3 0 3,-5-6 0 2,-2-2 0-2,-4-9 0 6,-4-1 0-8,-4-12 0 3,-3-9 0 0,-6-5 0 1,0-8 0 0,-4 0 0-2,0 0 0 1,0 0 0 2,0 0 0-2,0 0 0-1,0 0 0 5,0 0 0-5,0 0 0 0,3 0 0 2,7 0 0 0,6-8 0 0,5-15 0 3,6-6 0-6,1-9 0 6,4-6 0-5,2-10 0-3,3-7 0 5,-2 7 0 1,-1 5 0-2,-6 10 0 1,-8 15 0-2,-3 7 0 2,-7 9 0-1,-2 3 0 2,-5 5 0-3,-3 0 0 3,0 0 0-3,0 0 0 1,0 0 0 1,0 0 0 1,0 0-67 0,0 7-218-3,0 10-144 2</inkml:trace>
    </iact:actionData>
  </iact:action>
  <iact:action type="add" startTime="37063">
    <iact:property name="dataType"/>
    <iact:actionData xml:id="d17">
      <inkml:trace xmlns:inkml="http://www.w3.org/2003/InkML" xml:id="stk17" contextRef="#ctx0" brushRef="#br2">9278 14666 793 0,'0'0'208'5,"0"0"-68"0,0 0 3 3,192-60-30 0,-107 24 1 0,15 3-17-1,10 6-3 0,-4 11-11 1,-6 2-29 0,-16 8-33-1,-10 6-15 0,-12 0-6 2,-9 0-1-2,-6 0-46-1,-10 0-123 2,-36 0-127 0,-1 6-250 0</inkml:trace>
    </iact:actionData>
  </iact:action>
  <iact:action type="add" startTime="37841">
    <iact:property name="dataType"/>
    <iact:actionData xml:id="d18">
      <inkml:trace xmlns:inkml="http://www.w3.org/2003/InkML" xml:id="stk18" contextRef="#ctx0" brushRef="#br2">18801 11455 806 0,'0'0'166'6,"0"0"-8"0,0 0-56 2,0 0-40 0,0 0 14 0,0 0-50-1,15 125 23 0,-15-48 25 2,0 17-26-2,0 6 20-1,7 7-25 2,-5 0-1 0,1-4-18 0,-3-7 9-2,0-12-16 3,0-17-10-2,0-15-4 3,-5-13-2-6,-12-15 0 7,1-11 0-6,9-4-2 5,0-6-1-3,7-3 0 0,0 0 0 0,-3 0-1 1,3 0-2-1,-5 0-9 0,-12-9-7 4,0-20-7-4,-9-13 28-1,4-5-26 3,1-2 7-4,2 2-5 4,4 3 4-4,2 18 12 6,7 6 4-6,6 15 3 5,0 2 2-7,0 3 3 6,0 0 5-1,0 0 26 0,0 0 3-3,0 25 15 3,13 19-28 1,14 13-16-1,7 0 27 0,-2 1-6-2,8-7 4 3,-1-3-1-2,1-17 11-1,-6-8-24 2,-5-15 4 0,-3-8-11-1,0 0-5 1,8 0-8 0,3-14-1 0,-3-18 1 1,-5-1 0-3,0 6-3 11,-11 4 2-14,-10 16-29 3,-8 4-56-1,0 3-79 0,-12 0-77 3,-12 3-190-1,-6 29-578 2</inkml:trace>
    </iact:actionData>
  </iact:action>
  <iact:action type="add" startTime="38905">
    <iact:property name="dataType"/>
    <iact:actionData xml:id="d19">
      <inkml:trace xmlns:inkml="http://www.w3.org/2003/InkML" xml:id="stk19" contextRef="#ctx0" brushRef="#br2">18294 14616 583 0,'0'0'276'6,"0"0"-79"2,0 0-69 0,0 0-19-1,0 0-15 0,0 0 3 2,0 0-17-2,168-48 28-1,-109 43-3 2,14 2-11 0,9-1-16 0,18 4-6-2,10 0-46 3,0 0-26-2,-1 0 0 2,-13 7 0-3,-12 6 0 3,-16 0 0-2,-19-1 0 1,-21-7 0-1,-19-2 0 1,-9-3 0-1,0 2 0 1,-11-2-105-1,-39 0-154 0,-23 0-16 0,28 0-72 2</inkml:trace>
    </iact:actionData>
  </iact:action>
  <iact:action type="add" startTime="43613">
    <iact:property name="dataType"/>
    <iact:actionData xml:id="d20">
      <inkml:trace xmlns:inkml="http://www.w3.org/2003/InkML" xml:id="stk20" contextRef="#ctx0" brushRef="#br3">6865 15257 21 0,'0'0'403'5,"0"0"-316"2,0 0-13-1,0 0 17 2,0 0-5 1,0 0 14-2,0 0-4 2,8-7-19-3,-8 11-8 1,0 21-9 3,0 5-7-6,0 7-7 4,0 9-7 0,0 3-4 0,0-3-16-2,-4-9 18 2,0-4-21 0,4-11 16 0,0-5-10-2,0-3 6 2,0 0 6 0,0-1-7 0,11 6-7 0,16 0-17-1,7 4 20 0,0-8 0 3,5 0 8-6,4-2-21 8,-1-2 6-4,2-5-3-2,6 2 3-1,1-8 6 3,1 0-1 0,3 2 12 3,0 1-10-3,0-3 8-4,-7 3-23 5,2-3 4-3,-5 0-8 0,-1 0 4 2,3 0-4 0,3 0-3 0,-2 0 4-2,-3-3-2 5,-1-2 9-4,-1-7-6 1,4 5 4-4,-2-2-10 5,-3 1 2-2,-1 3-2 2,-3-2 3-4,-4 7 1 3,-3 0 0 1,-4 0 1-1,-3 0-1-3,-6 0 4 3,2 0-6 1,-3 0 9-2,-9 12 0-1,5-1-3 2,-3 9 4 0,-3 1-1 0,3 10 4 0,0 4-13 2,-3 3 7-5,1-2-7 3,-2-2 5-1,0-1-6 2,-4-7-1-4,3-6 1 5,-5 3 0-4,0-6 0 0,0-4-1 2,0-4 0 0,0-9 2-1,0 0-5 3,0 0 2-4,0 0-2 1,5 0-4 2,1-9 2-4,1-23 2 5,3-15 1-3,3 6 0 0,-1 2 4 0,1 4-2 2,2 5 0 0,-3 3 0-7,3 4 1 8,1 4-1-2,2 3 0 1,5 5 0-5,12 4 5 7,2 0-5-3,13 7 0-2,12 0 5 1,5 0 4-1,10 0-8 2,5 7 5 0,8 6-4-2,-1 0 4 2,-1 4-6 3,-4 3 0-4,-2-4 0-2,-3-3 0 3,-1 1 0-1,4 0 0 1,-4-6 0 1,1 3 0-2,-12-8 0 0,-9-1 0 1,-12 1 0-3,-11-1 0 4,-11-2 0-2,-5 0 0 0,-9 0 0 3,-5 0 0-2,5 0 0-1,1 0 0 0,5 0 0 1,6-17 0-4,8-20 0 8,0-6 0-5,4-12 0-3,-6-12 0 4,7-5 0 2,-1-7 0 0,-6 0 0-7,2 6 0 5,-5 16 0-1,-5 18 0 4,-5 12 0-9,-6 14 0 7,-9 3 0-1,0 6 0 0,0 1 0-3,0 1 0 4,0 2-112 0,0 0-104-3,-6 0-110 2,-12 2-238-2</inkml:trace>
    </iact:actionData>
  </iact:action>
  <iact:action type="add" startTime="45789">
    <iact:property name="dataType"/>
    <iact:actionData xml:id="d21">
      <inkml:trace xmlns:inkml="http://www.w3.org/2003/InkML" xml:id="stk21" contextRef="#ctx0" brushRef="#br3">2488 16369 378 0,'0'0'330'4,"0"0"-192"5,0 0-9-2,0 0-56-1,0 0-47 2,0 0 7 0,0 0 5 1,130-29 33-4,-123 24 13 5,-1 5 17-3,-3 0-5 1,1 0 13-3,-4 0 24 4,0 10-9-2,-40 49-16 2,-36 31-86-3,-27 35 27 4,-11 17-44-2,-10 20-5-1,-3 2 0 1,6-11 0-2,11-28 0 3,25-31 0-2,24-34 0-1,28-28 0 2,20-14 0 0,13-18 0 0,10 0 0-4,69-45 0 7,45-34 0-2,46-34 0-2,-3-3 0 1,-9 6 0-3,-35 31 0 2,-42 29 0 1,-33 23 0-2,-27 20 0 2,-16 7 0 0,-5 21 0 0,-58 73 0 0,-34 33 0-2,-18 20 0 4,3-7 0-1,10-19 0-3,19-34 0 0,23-29 0 2,28-32 0 0,17-19 0-3,10-7 0 4,58-49 0-2,54-44 0 2,57-45 0-4,19-23 0 3,3-5 0 2,-33 29 0 0,-56 43 0-5,-49 54 0 0,-37 32 0 4,-16 8 0-1,-10 58 0-2,-41 39 0 1,-25 24 0 1,-3-3 0 0,3-15 0-2,8-24 0 3,10-18 0-2,23-26 0 1,14-18 0-3,11-11 0 5,10-6 0-3,37 0 0 3,39-10 0-6,30-34 0 4,4-10 0 0,-9-14 0 1,-8 0 0-4,-26 13 0 3,-22 20 0 1,-23 16 0-2,-17 19 0-2,-5 0 0 4,-2 42 0-1,-36 16 0 1,0 7 0 7,4-19 0-14,9-17 0 3,11-10 0 2,8-10 0-2,3-7 0 4,3-2 0-3,0 0 0 5,0 0 0-4,0 0 0-1,21 0 0 2,23-2 0-1,18-22 0-1,-3 0 0 2,1 0 0 0,-11 5 0 0,-12 7 0-2,-13 8 0 2,-12 0 0 1,-2 4 0 1,6 0-190-4,6 0-105 1,-12 0-44-1,7 0-196 2</inkml:trace>
    </iact:actionData>
  </iact:action>
  <iact:action type="add" startTime="46756">
    <iact:property name="dataType"/>
    <iact:actionData xml:id="d22">
      <inkml:trace xmlns:inkml="http://www.w3.org/2003/InkML" xml:id="stk22" contextRef="#ctx0" brushRef="#br3">4958 17082 707 0,'0'0'284'6,"0"0"-102"1,0 0-50-1,0 0-19 2,0 0-23 1,0 0-23-2,-137 147 14 0,48-64 0 0,-5-3-28 2,4-13-8-2,9-12-30-1,14-12-8 2,20-13-2 1,19-16-3-2,16-9 1-1,12-5 0 2,12 0 0 0,55-43 1 0,27-23 1-2,16-16-5 11,0-8 0-13,-13 11 1 3,-28 18 0-3,-29 30-1 2,-32 27 2 3,-8 4 34-1,-17 47 35-3,-44 29-46 7,-15 20-23-5,0-11 4 1,8-15-4-4,20-14 7 4,17-23 1 0,17-16-10 1,9-10 0 1,5-7 0-3,35 0 0-2,44-24 0 3,31-20 0 0,11-6 0-1,8 2 0 0,-18 5 0 3,-22 7 0-8,-31 19 0 7,-32 11 0 1,-16 6 0-3,-10 0 0-2,0 35 0 4,-31 20 0-1,-5 3 0-1,5-12 0-2,11-16 0 4,10-24 0-2,10-6 0 1,0 0 0-2,13-6 0 4,44-41 0 0,11-15 0-4,13 1 0 0,-11 13 0 1,-13 5 0 2,-18 30 0 0,-14 6 0-4,-12 7 0 3,-10 32 0 2,-2 45 0-2,-1 21 0-1,0 5 0-3,-1-23 0 5,-24-18-63-2,1-19-64-2,0-36-87 4,15-7-72 0,6-19-145 1</inkml:trace>
    </iact:actionData>
  </iact:action>
  <iact:action type="add" startTime="47778">
    <iact:property name="dataType"/>
    <iact:actionData xml:id="d23">
      <inkml:trace xmlns:inkml="http://www.w3.org/2003/InkML" xml:id="stk23" contextRef="#ctx0" brushRef="#br3">7794 16674 900 0,'0'0'245'3,"0"0"-14"6,0 0-84-4,0 0-77 4,-49 219-8-1,-12-129 12 0,1-5-13-3,8-16-11 3,9-16-16 0,19-26 0 0,6-11-8-2,15-15 1 2,3-1-24 1,37-13 15-2,39-39-17-1,26-23-2 2,20-6-1 2,7-6 0-2,-2 13 1-2,-25 16 2 1,-31 28 10 3,-37 17 19-2,-26 13-2 0,-8 16-28-3,-21 54 0 3,-37 41 0 1,-14 16 0-3,-1-2 0 2,3-12 0 0,12-15 0-1,15-21 0 0,17-27 0 0,10-19 0 2,16-24 0-3,0-7 0 0,40 0 0 2,37-38 0 0,28-22 0 0,7-7 0 1,-9 5 0-1,-25 9 0 0,-25 16 0-1,-31 24 0-3,-22 13 0 5,0 4 0-3,-40 46 0 4,-23 25 0-5,-13 4 0 5,2 1 0-1,11-11 0-3,11-6 0 0,15-15 0 1,16-21 0 1,12-16 0 1,9-6 0-5,0-5 0 4,13 0 0 1,33 0 0-1,17-19 0-3,-6 3 0 4,-13 2 0 1,-16 14 0-1,-11 0 0-6,-14 33 0 5,-3 33 0 0,0 14 0 0,-3-1 0-2,-25-20 0 5,4-10 0-2,0-8 0-5,6-8 0 4,5-14 0-2,5-8 0 3,0-5 0-2,4-6 0-2,4 0-105 4,0 0-94 1,4-42-18 0,15 15-55-5,12-9-635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17T05:07:35.6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581">
    <iact:property name="dataType"/>
    <iact:actionData xml:id="d0">
      <inkml:trace xmlns:inkml="http://www.w3.org/2003/InkML" xml:id="stk0" contextRef="#ctx0" brushRef="#br0">1476 3486 870 0,'0'0'165'6,"0"0"-88"-1,0 0-11 3,0 0-20-2,0 0 8 2,0 0 22 0,0 0 3 0,15 0-14-1,-15 41-3 1,0 14-13 0,0 14-26 0,0 10 20-2,-3 6-28 2,1 2 4 0,2-2-7 0,0 0 5-2,0-1-1 2,0 2-4 12,0-7-1-16,8 3 3-4,8-5 4 8,2-7-2 0,0-6 0-2,-2-13 2 3,1-10-5 0,5-5-3-3,2-5 1 2,3-5-3 2,1-4-1-7,5-5-2 5,-4 2-1 6,9-5-3-12,-4 4 1 9,1 5-1-7,5 4-1 4,-1 12 1 2,5 1 1-5,-4 4-2 2,-1 3 0 2,-6 2 2-5,-4 5-2 4,2 2 0 2,-3 3 0-5,-5 7 1 6,2-3 1-7,-9-4 0 6,-2-3 3 3,-7-9 1-11,-4-10-2 7,-3-4-4-5,0-8 0 5,0-6 0 0,0-10 0-5,0-4 0 3,0-5-1 2,0 0-2-3,0 0 2 2,0 0-3 3,0 0-1-3,0 0-1-4,-10-3 0 4,-22-22 5 0,-5-5 0-1,-4 6 1 3,10 5-1-3,0 5 0 0,4 4 0 6,6-2-1-11,5 7-6 6,5 5-2-1,10-3 8-1,1 3 2 2,0 0-2 0,0 0 4-1,0 0-1 1,0 0 0-1,0 0 3 2,0 0-2-2,0 0 0 0,0 0 2-2,0 0-3 3,0 0 9 0,0 0 5 3,0 0 15-8,18 22-9 6,13 8-6-2,-1 1-2 1,2-4 4 2,-1-1 1-3,0 2-18 1,0-4 0-1,-7-4 0 3,-4-7 0-7,-3-5 0 7,-7-1 0-5,1-7 0 3,-2 0 0-1,3 0 0 2,4 0 0-2,4-21 0 0,5-11 0-2,-4-15 0 7,0-4 0-5,-7-1 0-1,2-6 0 2,-3 5 0 2,-4 9 0-4,-4 4 0-1,-1 11 0 5,-4 7 0-1,0 5 0-4,0 11 0 0,0 5 0 6,0 1 0-2,0 0 0-6,0 0 0 5,0 0 0 1,0 0-33-2,0 0-136 2,0 5-94-5,7 14-321 6</inkml:trace>
    </iact:actionData>
  </iact:action>
  <iact:action type="add" startTime="5158">
    <iact:property name="dataType"/>
    <iact:actionData xml:id="d1">
      <inkml:trace xmlns:inkml="http://www.w3.org/2003/InkML" xml:id="stk1" contextRef="#ctx0" brushRef="#br0">25384 383 84 0,'0'0'461'2,"0"0"-299"6,0 0 10 0,0 0-42 0,0 0-33-2,0 0-10 3,11 0 0-1,-11-4 19-1,0 4-14 0,0-3-21 1,0 0-7 0,0-2-15-1,0 0-8 1,-5-6-7-1,-17-1-2 1,-2 2 3 0,-1-4-3-2,-5 6-6 5,2-3-2-6,1 3-6 1,1 3-3 5,-3 1-1-2,0 4 0-2,1-3 1-1,-3 3-8 18,-2-2-4-23,-6-5 6-1,-1 7-4 11,3 0 2-11,1-3 5 8,2 3-8 2,4 0 9-4,-1 0-6 2,-5 0 4-1,3 0-4 3,-6 0-7 3,1 0 0-11,5 3 0 7,-4-3 0-5,8 7 0 4,-9-2 0-1,5 4 0 3,-2-1 0-4,7-1 0 2,1 3 0-1,0-8 0-1,5 5 0 1,-2 0 0 1,0 0 0-2,-4 5 0 3,1-5 0-2,-1 3 0 3,2 0 0-6,6-3 0 8,-1 5 0-8,-3-3 0 7,-1-1 0-7,-2 5 0 5,-5 1 0-1,3 3 0-4,-4-1 0 5,3-2 0-1,-4 2 0 0,-5 0 0 0,2 4 0 2,0-4 0-6,1 1 0 7,9 2 0-5,-4 0 0 0,7 0 0 5,3 0 0-7,1 3 0 4,6-1 0 1,1-2 0-4,5 1 0 3,1-3 0-1,5-4 0-1,-1 0 0 2,3 1 0 2,0 3 0-2,0 5 0-2,0 8 0 1,3 3 0 7,14 3 0-12,6-3 0 8,1 0 0-5,-3-3 0 4,6-4 0-5,1 7 0 4,0 0 0 2,4 0 0 0,0 0 0-6,-6 0 0 4,1-3 0 2,1-3 0-5,-1-3 0 8,1-1 0-11,2-1 0 12,0-3 0-12,3 2 0 10,3 1 0-9,3-3 0 5,2-2 0-2,6 2 0 8,-2-6 0-13,0 5 0 6,1-1 0 1,-3-2 0 3,-4 1 0-9,-1-1 0 6,2 1 0 1,-2 1 0 5,-1-4 0-11,-5 0 0 3,5 1 0 1,2-1 0-2,1 4 0 6,2-1 0-4,5 3 0 2,0 1 0 3,0-3 0-10,-2 0 0 5,-4-2 0 8,1-1 0-9,3-7 0-5,-2 3 0 8,-1-3 0-3,6 2 0 3,1-2 0-6,4 4 0 7,0 3 0 0,2 0 0-5,-5 3 0 2,-2-8 0 0,-1 3 0 2,-4 0 0-4,1-5 0 2,-6 4 0 4,4 1 0 3,4 1 0-11,7 7 0 2,2 1 0 7,-5 4 0-10,4 1 0 6,5 11 0-4,-1-7 0 8,-3-1 0-4,-7 2 0-1,-7-12 0-2,-9 0 0 4,-3-9 0 2,-7 0 0-9,1-3 0 6,1 3 0 2,1 7 0-5,2 2 0 2,0 7 0 3,4 0 0-2,3 1 0-4,-2 4 0 1,2-2 0 3,-5-3 0 0,5 1 0 0,0-1 0-2,3-2 0 2,5 0 0 1,0 3 0 0,4 1 0-2,6-1 0-1,-3 2 0 2,-4 0 0 1,-1-5 0-2,-6-2 0 0,-4-5 0 0,-9-4 0 1,5-3 0-2,-6-1 0 2,3-1 0-1,0 4 0 2,8 1 0-4,-1 4 0 5,11 3 0-4,-7 0 0 3,8 0 0-3,2 3 0 3,5-2 0-2,2-2 0 1,2 3 0-2,10 2 0 1,3 5 0 3,9 7 0-2,3 5 0-1,3 9 0 0,-2-1 0 2,0 1 0-2,-1-2 0 1,-2-5 0 1,-11-7 0-2,-4-2 0 0,-7-7 0 0,-3 4 0 2,0-7 0-4,-4 0 0 4,-2 1 0-1,-1 0 0-1,-4-1 0 0,-3-2 0 0,0 1 0 0,-5-1 0 0,-2-4 0 1,4 5 0 0,-1-7 0 1,0 3 0-1,-1-3 0-2,-2-2 0 1,-1 2 0 0,3-2 0 4,0-1 0-8,4 4 0 6,1-1 0 1,7-3 0-6,-3 4 0 4,3-3 0 0,-1 3 0 2,-2-1 0-7,4 3 0 5,5 6 0-1,7-1 0-1,8 12 0 3,11 0 0-1,-1 4 0-1,7 2 0-1,-4-2 0 2,-3 3 0 1,-4-3 0-2,-5 0 0-1,-5-7 0 2,-8-4 0 1,-8-8 0 0,-4-6 0-4,-5 5 0 3,-1 4 0 2,-5 5 0 2,-3 1 0-10,-1-6 0 5,1 1 0 3,2-4 0 1,0 1 0-8,1-2 0 5,4 1 0 0,3 1 0 0,-2-2 0-4,4 1 0 4,-3-7 0 0,6 5 0-2,-4-5 0 2,3-3 0-2,-3 2 0 3,3-5 0-2,2 4 0 0,-2 4 0 0,4-2 0 1,6-1 0 2,-5 3 0-2,1 1 0-2,-5 0 0 2,-2-1 0 0,0-3 0-2,-2 4 0 2,0-3 0 1,1-2 0 0,-1-5 0-3,-3 3 0 3,-6-3 0 24,5-2 0-30,-11 0 0-3,2-3 0 0,-2 5 0 0,1-2 0 10,-1 0 0-5,-1-2 0 5,2 3 0-5,-4-1 0 5,7 4 0-5,-7-1 0 7,0-3 0-8,-3-2 0 10,0 2 0-12,-1-2 0 6,2 0 0-2,-2-3 0 3,4 0 0 5,-7 0 0-13,-3 0 0 4,6 0 0 2,-5 0 0 0,5-6 0 0,0-15 0 3,-5-4 0 3,-3-2 0-11,-4-4 0 8,-8-1 0-5,0-4 0 9,0-4 0-11,0-5 0 4,0-1 0-2,-11-4 0 4,-8 1 0-4,1 3 0 5,0 1 0 6,2 5 0-10,1-2 0-6,2 5 0 9,-1-5 0-2,0-2 0 4,-4 2 0-9,-6-8 0 9,-5 0 0-7,0 0 0 6,-2 2 0-5,-3 8 0 4,4 1 0 0,-1 3 0-3,-3 0 0 0,2 2 0 3,-3 3 0 0,-3-4 0-3,-10 1 0 1,-3 5 0 5,4-1 0-10,-5 5 0 7,7 1 0-3,1-2 0 3,-2 2 0-1,2-1 0 5,-3-2 0-11,1-1 0 6,-1-1 0-5,-5-2 0 7,-3 2 0-5,-6-2 0 3,-2 2 0 2,-8 1 0 3,2 1 0-11,2 2 0 6,0 4 0 1,3-2 0-3,6 3 0 7,1 0 0-10,2-3 0 5,3 1 0-3,0 1 0 4,-3-2 0-5,-2 2 0 6,0-4 0-3,-5 2 0 2,1-4 0-4,0 6 0 2,2-4 0 4,3 0 0-8,-5 4 0 7,2-2 0 0,2 0 0-3,-3-2 0-1,-2 0 0 0,2-5 0 1,-6 1 0 2,-4-4 0 0,-4-1 0-4,-5 5 0 2,7 0 0 2,0 6 0 1,7-3 0-6,6 5 0 6,4-2 0-3,2 3 0-2,-2-1 0 5,-6-3 0-2,3 2 0-1,-2-2 0 81,-11-9 0-87,5 2 0 0,-2-1 0-1,5 2 0 0,2 5 0 0,6-6 0 0,3 11 0 0,4-6 0 0,5 5 0 1,1-1 0-1,0-2 0 0,-5-2 0 7,-5-4 0 2,-3-3 0-5,-1 1 0 3,-2-1 0 3,0 0 0-6,0-1 0 6,6 0 0-3,4 1 0 2,7 6 0 0,3-2 0-5,4 10 0 4,5-4 0 4,-7-2 0-8,7 0 0 4,-4-5 0 3,-10 1 0-9,-1-10 0 14,1-1 0-14,3 3 0 10,-3 1 0-10,2 3 0 7,6 4 0-5,-4-1 0 6,-4 0 0-5,-3-3 0 3,-2-3 0 7,-7-1 0-13,-9-6 0 10,-9 0 0-10,-6-3 0 7,-6-4 0-4,-5-2 0 5,8 6 0-6,0-1 0 5,5 5 0 4,1-1 0-11,2 7 0 9,4 2 0-6,4 5 0 3,6 0 0-4,10 5 0 4,3 1 0 3,6 3 0-5,0 1 0 3,3-1 0-4,-1-4 0 5,-1-7 0-5,-8-2 0 3,2-1 0 1,-9-3 0-5,-3-5 0 5,-8 2 0 4,-2-2 0-10,-8-1 0 7,0 5 0-6,-6-1 0 10,-3 3 0-12,6 3 0 9,3 4 0-7,12 2 0 7,12 10 0-9,6 0 0 9,16 9 0-5,12 3 0 0,7-1 0 3,6 4 0 0,5 2 0-4,0 0 0 2,0 0 0 1,16 8 0 1,36 42 0 2,14 12-56-9,5 1-266 7,-44-39-58 1,-6-8-726-6</inkml:trace>
    </iact:actionData>
  </iact:action>
  <iact:action type="add" startTime="9374">
    <iact:property name="dataType"/>
    <iact:actionData xml:id="d2">
      <inkml:trace xmlns:inkml="http://www.w3.org/2003/InkML" xml:id="stk2" contextRef="#ctx0" brushRef="#br0">24600 1644 451 0,'0'0'172'2,"0"0"-8"4,0 0-28 2,0 0-34 0,0 0-11 0,63 175-20-2,-63-146-10 3,0-7-22-1,0-3-15 0,0-3 0-2,-11 1-7 2,1 8 10 0,-8 2 19 0,-3 8 3 2,-5 9-14-3,-8 3-3-1,-4 5-4 6,-8 4-8-10,-6 7-1 18,-8 1-5-20,-7 1 9 7,-10-4-2 0,-10-4 1 2,-10-2 1-5,-16-6-8 4,-8-4-1 2,-8-2-8-7,-5 0 1 6,-3 1 16 7,5 6 27-11,-5-4-31-5,6 0-6 9,0 1 2 6,-2-3-1-12,-5-1-4 8,-20 4 1-8,-30-3 51 9,-26 2-41-10,-33-2-6 8,-20 0 3-6,-13-8-18 4,-11-4 0 1,2-5 3-4,0-4 1 6,-3 1-1-5,-3-2 3 6,3 0-6-10,-1 2-2 9,19 4-1-7,20 1 3 5,16 7 2-4,24 0-2 4,18 2 10 5,24-2-10-12,8-1 0 10,12 1 0-10,-1-3 0 11,5-3 0-11,11 0 0 11,8-3 0-11,12-1 0 14,-1-5 0-10,4-2 0-6,6-6 0 10,-5-1 0-4,-3-10 0 3,0-2 0-4,-8 0 0 6,-1 0 0-7,1 0 0 3,-2-5 0 4,1 5 0-6,-5 0 0 8,-7 0 0-10,-8 0 0 9,-19 11 0-9,-16 5 0 8,-8 8 0-8,-7 9 0 10,1 9 0-11,5 8 0 10,7 9 0-11,17 4 0 9,17 6 0-3,15 4 0-1,16 1 0 5,11 0 0-6,12-8 0 5,8-7 0-6,14-6 0 6,7-7 0-5,3-3 0 3,5 1 0 6,-3-5 0-12,-1 1 0 8,3-1 0-6,1 2 0 5,4-6 0-4,8 2 0 4,6-2 0 1,9-1 0-4,2 0 0 1,4 1 0 1,6-1 0 2,-4 1 0-6,4-2 0 5,1-5 0-4,2 1 0 4,1 2 0 2,1-4 0-8,0 4 0 7,6-7 0-2,0 0 0-3,1 0 0 5,6-1 0-6,-2 4 0 6,2-2 0 1,0 2 0-9,0 0 0 6,0-2 0 1,-3 0 0-1,3 0 0-3,-4-10 0 2,2-1 0 2,-2-11 0-3,1-1 0 0,-1-2 0 3,4 0 0-2,0 0 0 2,0 0 0 0,0 0 0-5,0 0 0 6,0 0 0-3,0 0 0 1,0 0 0-2,-2-5 0 3,-10-14 0-1,-1-3 0-1,-1-2 0-1,-2-4 0 2,-2-6 0 1,-6-12 0-2,-3 0 0 1,2 0 0-1,1 3 0 7,0 2 0-12,8 6 0 7,0 8 0-5,6 7 0 5,3 9 0-3,1 2 0 2,3 9 0 2,-3 0 0-5,2 0 0 2,1 0 0 0,3 0 0 0,0 0 0 3,0 0 0-5,0 9 0 2,0 18 0 1,0 11 0 2,0 3 0-1,0 3 0-5,13 2 0 7,5-2 0-4,-2-3 0-3,5-7 0 6,-5-11 0 3,-5-6 0-11,0-7 0 4,-1-10 0 4,3 3 0-5,4-3 0 5,11 0 0-5,6 0 0 5,11-15 0-6,13-16 0 5,5-5 0 0,5-1 0-4,5-5 0 5,-6 4 0 2,-8 6 0-10,-6 1 0 7,-16 9 0-4,-7 8 0 2,-6 4 0 2,-9 4 0 1,-2 2 0-5,-5 2 0 2,-3 2 0 2,-3 0 0-4,1 0 0 4,3 0-38-2,-3 10-180-1,-3 7-70 3,0 14-106-3</inkml:trace>
    </iact:actionData>
  </iact:action>
  <iact:action type="add" startTime="12459">
    <iact:property name="dataType"/>
    <iact:actionData xml:id="d3">
      <inkml:trace xmlns:inkml="http://www.w3.org/2003/InkML" xml:id="stk3" contextRef="#ctx0" brushRef="#br0">26621 11364 600 0,'0'0'227'6,"0"0"-110"-3,0 0 11 4,0 0-51 0,0 0 12-1,0 0 28 2,0 0-15 0,158 0-10-1,-113-8 6 1,10 4-7 1,4 0-14-2,13 0-17 2,-1 4-11-3,3 0-7 2,0 0-12 0,2 0 1-1,-6 0-11-1,7 0-20 19,4 0 0-25,1 4 0 0,9-1 0 8,3-3 0-2,1 0 0 4,2 0 0 0,-1 0 0-5,5-3 0 4,-3-8 0-4,-4 2 0 5,1 6 0-6,-2-4 0 6,0 2 0 5,-6 1 0-10,2-1 0-5,-4 3 0 10,-3-4 0-1,2 4 0-5,2 2 0 3,-4 0 0 3,0 0 0-1,0 0 0-4,-6 0 0 4,-4 2 0-4,0 4 0 8,-3 0 0-10,1-5 0 6,9-1 0-1,-1 6 0-2,11-6 0 1,0 0 0 3,5 3 0-5,3-3 0 3,-1 0 0 4,0 0 0-10,-3 0 0 7,5 0 0-1,-1 0 0 6,-1 0 0-12,0 0 0 5,0 0 0 1,0 0 0 3,-1 0 0-8,4 0 0 13,-10 0 0-14,-3 0 0 2,-6 0 0 1,-9 0 0 2,-5 0 0 2,-2 0 0-2,3 0 0 0,-5 0 0 4,1 0 0-5,-8 0 0 0,-9 0 0 5,2 0 0-7,-6 0 0 9,1 0 0-10,-7 0 0 7,-2 0 0-6,-10 0 0 5,-5 0 0-1,-7 0 0-3,-8 0 0 4,-4 0 0-1,0 0 0-1,0 0 0 0,0 0 0 3,-38 0 0-5,-34 0 0 9,-25 0 0-12,-31 0 0 7,-32 0 0-3,-17 0 0 4,-26-3 0-8,-6-4 0 7,-10-7 0-2,-12-1 0 1,-2-4 0 2,5-2 0-4,10 1 0 3,18 4 0 5,8-1 0-12,13 12 0 3,9 3 0 1,9 2 0 5,13 0 0-8,7 0 0 9,8 0 0-6,0 0 0 6,4 7 0-10,5 1 0 7,5 4 0 0,6-4 0-5,9 0 0 7,8-1 0-8,7 0 0 6,7 2 0 1,3-2 0-5,6-1 0 4,7 1 0 7,1-3 0-11,4 4 0-5,8-3 0 10,-2 1 0-6,5 2 0 12,5-2 0-14,0 1 0 5,0-1 0-1,5 4 0 1,2-3 0 3,3-2 0 6,-6 2 0-11,2 1 0-5,-1-1 0 9,-1 1 0-3,3-4 0 5,3 0 0-7,-6-4 0 6,-1 3 0-6,-1-3 0 3,1 3 0 3,3-1 0-4,8 3 0 1,7 1 0 10,4-2 0-13,13-2 0-4,0 2 0 12,7-4 0-8,0 0 0 5,0 0 0-4,0 0 0 5,0 0 0-4,0 0 0 1,0 0 0 0,14 0 0 3,25 0 0-4,23 0 0 5,22 0 0-7,24-10 0 5,21-3 0 4,9 5 0-11,11 6 0 6,5 2 0-2,8 0 0 4,3 0 0 3,-1 0 0-11,-5 7 0 4,-15 9 0 1,0-5 0 1,-3-5 0 1,-8-4 0-3,-4 2 0 1,-5-4 0 3,-1 0 0-7,-2 0 0 5,-1 0 0 3,-5 0 0-7,-5 0 0 5,-3 0 0-1,-13 0 0 6,1 0 0-13,-9 0 0 6,7 0 0 1,1 0 0 0,-3 0 0-2,0 0 0 1,1 0 0 3,-2 0 0 4,2 0 0-13,0 0 0 8,-6 0 0-5,1 0 0 6,-2 0 0 2,2 0 0-10,5 0 0 8,5 0 0-7,-2 0 0 5,-4-10 0-1,-3-3 0 1,-6 2 0-1,1-1 0 8,-10 0 0-13,8 1 0 7,-5 5 0-5,-3 4 0 6,-2-1 0-6,-8 3 0 6,-5 0 0-2,-6 0 0-3,-7 0 0 3,-5 0 0 1,-4 0 0-1,0 15 0 1,-3 4 0-6,-1 2 0 5,-6-2 0 1,-5 0 0 0,-8-5 0-4,-7-6-80 4,-6 0-108 98,0 3-42-106,0-11-68 0,-3 5-415 0</inkml:trace>
    </iact:actionData>
  </iact:action>
  <iact:action type="add" startTime="15282">
    <iact:property name="dataType"/>
    <iact:actionData xml:id="d4">
      <inkml:trace xmlns:inkml="http://www.w3.org/2003/InkML" xml:id="stk4" contextRef="#ctx0" brushRef="#br0">604 10144 941 0,'0'0'164'3,"0"0"-51"5,0 0-45-1,-125 181-16-1,75-124-18 2,8-3 2 0,1-4 7-2,10-8-4 3,3-13-5-1,14-12-4 0,4-13-12 0,10-4-8-2,0 0 7 4,0-7 11-2,36-32-22-2,17-9-4 1,7-4-1 1,-5 8 2 0,-11 14 33 5,-17 13 9-12,-10 12-7 10,-15 5-1-6,-2 0-11 3,0 0-5-2,0 14 21 3,0 20-34-2,-8 6-6 2,-7-4-1-2,2-10 1 3,2-6 0-6,1-10 0 2,10-7-1 2,0-3 3 0,0 0-4 1,0 0 0-4,2-16-1 4,32-26-2-2,19-18 0 1,-3 7 1 1,-3 7 1-3,-10 17 1 3,-19 15 2 7,-13 14-1-12,-5 0 6-3,0 14-1 7,0 38 8 2,0 17-13-2,-21 2 0-4,-1-12 0 7,5-12 0 2,4-19 0-11,8-15-1 5,5-10 1-2,0-3 2 2,0 0 2 0,2-12-5 0,38-28-2 2,12-17-1 6,9-5 3-13,5 6-2 12,-7 16 2-12,-11 11 1 12,-24 19 0-9,-15 10 4-5,-9 0-5 10,0 5 5-5,0 33-1 5,-15 8-4-3,-9 4 3 2,10-18-2-5,2-9 0 9,7-15-1-10,5-8 0 8,0 0 2-7,0 0-2 5,22-5-2-4,20-26-2 5,13-4 1-4,6 0 2 1,5 1-3 1,4 11-6 2,0 8-28-6,3 15-66 4,3 0-68 2,-55 0-107-4,2 17-216 3</inkml:trace>
    </iact:actionData>
  </iact:action>
  <iact:action type="add" startTime="16352">
    <iact:property name="dataType"/>
    <iact:actionData xml:id="d5">
      <inkml:trace xmlns:inkml="http://www.w3.org/2003/InkML" xml:id="stk5" contextRef="#ctx0" brushRef="#br0">2814 10273 791 0,'0'0'182'6,"0"0"-69"0,0 0-18 2,0 0-28-2,0 0-33 2,0 0 20 0,-170 44-3 0,93-9-10-1,7 1-8 0,9 3-7 1,10-10 3 0,15-10-10-2,12-8-6 2,8-7-9 0,12-4-4 1,4 0 2-4,0-10 0 4,7-30-1-2,24-16 1 2,9 5 1-2,-1 8-1-1,-2 9 0 3,-16 15 0-1,-13 14 1-2,-8 5 0 2,0 0 3 0,0 10 8 0,-7 38 28-2,-22 14-35 2,-4 3-4 0,-1-7 6 0,3-10 6-2,7-16 9 3,9-11-2-2,9-15-9 4,6-6-3-7,0 0-4 7,0 0 24-5,9-8-15 1,30-30-4-1,13-12-10 1,6 4 1 3,-3 7 1-1,-10 12 0-6,-14 11 0 19,-17 10-2-22,-14 6 4 7,0 0 5-1,0 0 2-1,0 30 24 3,0 17-24-1,-2 4-9 2,-7-15-1 1,4-12-1-6,5-15 0 4,0-9 8 2,0 0 0-7,0 0 10 5,0 0-12 2,32-21-4-6,26-15-3 8,10-12-2-6,-2 9 2 8,-11-1-2-13,-16 19 0 9,-15 10 4-6,-11 9-2 7,-7 2 0-5,-6 0 0 1,0 0 0-2,0 10 0 4,0 23 1-2,0 3 1 2,-6-6 0-2,2-14-2 1,4-11 1-3,0-5 1 3,0 0-2 2,0 0 6-4,7 0-1 0,28-25-5 4,7-10-2-1,15-2-3-5,-12-6 5 4,-3 12 2 5,-11 9-2-11,-15 8 0 8,-8 8 0-7,-8 6 3 6,0 0-2-1,0 0 2 1,0 31 1-2,-5 15 2-1,-17 6-4 1,4-12-1 5,1-13-1-9,9-11 0 5,1-11 1 3,7-5 0-5,0 0-1 2,0 0 0-5,0 0-4 6,0-5-6-1,15-19-3-2,11 1 6 3,-5 6 0-1,4 3-19 1,-2 9-18-3,4 5-87 1,-16 0-67 2,0 0-141 13</inkml:trace>
    </iact:actionData>
  </iact:action>
  <iact:action type="add" startTime="19677">
    <iact:property name="dataType"/>
    <iact:actionData xml:id="d6">
      <inkml:trace xmlns:inkml="http://www.w3.org/2003/InkML" xml:id="stk6" contextRef="#ctx0" brushRef="#br1">6590 9559 638 0,'0'0'291'4,"0"0"-133"2,0 0-24 0,0 0-43 2,0 0-18 0,0 0-26 0,0 0-8 0,69 0 12-2,-38-16 12 4,7-3 3-3,6-4-16 1,7-2 4-1,8-4-14 3,9-1-8-3,6-5-4 0,12-5-2-3,9 3-9 5,4 3 7 10,5 8 3-16,-1 4-1-3,3 5-2 10,1 1-9-1,-8-1-1-2,6 4-2 0,1-1-5 3,4-3-7-7,2 2 0 6,8-2 0 1,-9 0 0-6,-4 1 0 5,-4 2 0 5,-11 5 0-12,-3 5 0 10,4 4 0-10,-10 0 0 12,7 0 0-12,-2 11 0 6,-4 16 0-3,5 2 0 2,-3 2 0 1,-3 2 0 2,8-1 0-4,-7-1 0 3,2-4 0-4,2 1 0 5,-6-6 0-5,-1-1 0 4,-4 4 0-3,-1-6 0 3,-6 2 0 0,-3-2 0-4,-5-2 0 3,-9 0 0 1,-9-7 0-5,-12-1 0 4,-13-6 0 1,-8-1 0-3,-7-2 0 2,-2 0 0 0,2 0 0-2,-4 3 0 4,0-3 0-2,0 6 0-1,0 7 0-2,-4 6 0 3,-32 9 0 1,-10-6 0-1,-5-4 0-2,-12-6 0 4,-11-1 0 3,-5-9 0-11,-11-2 0 4,7 0 0 3,-2 0 0-1,8 0 0-3,13 0 0 13,13 0 0-13,17 0 0-5,13 0 0 13,11 0 0-11,8 0 0 12,2 0 0-12,0 0 0 10,0 0 0-12,0 0 0 8,0 0 0 0,43 0 0 6,24 0 0-14,19 0 0 10,4 3 0-1,4-3 0-4,-6 0 0 3,-9 0 0 8,-7 0 0-14,-10 0 0 3,-7 0 0 2,-10 0 0 0,-8 0 0 0,-6 0 0 6,-10 0 0-10,-3 0 0 6,-9-3 0-4,0 3 0 5,-6-2 0-6,0 2 0 7,0 0 0-5,0-2 0 3,-3 2 0-4,0 0 0 4,0 0 0-4,0-6 0 3,0-19 0 1,0-16 0-2,-27-12 0 2,-7-10 0-1,0 11 0-4,-1 4 0 4,1-2 0 4,-4 4 0-7,0-5 0 5,-1 6 0-6,-1 4 0 6,5 9 0 3,12 9 0-12,6 12 0 6,10 7 0 0,-1-2-46 1,1 6-119-4,-2-3-78 6,9 3-79 1,0 0-561-6</inkml:trace>
    </iact:actionData>
  </iact:action>
  <iact:action type="add" startTime="23869">
    <iact:property name="dataType"/>
    <iact:actionData xml:id="d7">
      <inkml:trace xmlns:inkml="http://www.w3.org/2003/InkML" xml:id="stk7" contextRef="#ctx0" brushRef="#br2">1101 13652 587 0,'0'0'382'5,"0"0"-234"2,0 0-26 0,0 0-29 0,0 0-27 0,0 0 0 2,0 0-21-4,-63 60 10 4,11-14-11-1,-8 6-4 0,-12 4-6 0,1 9-9 0,1-7-2-2,-4 1-8 2,8-7-6-2,4-8-3 6,11-5-5-6,12-12 2 1,12-8-2 0,7-9-2 1,19-7-1-2,1-3-29 5,0 0-28-5,0 0-7 0,1 0-3 2,22-3-60 1,1-5-51-4,-16 3-52 3,-1 2-302 0</inkml:trace>
    </iact:actionData>
  </iact:action>
  <iact:action type="add" startTime="24274">
    <iact:property name="dataType"/>
    <iact:actionData xml:id="d8">
      <inkml:trace xmlns:inkml="http://www.w3.org/2003/InkML" xml:id="stk8" contextRef="#ctx0" brushRef="#br2">473 13736 190 0,'0'0'612'3,"0"0"-417"-3,0 0-58 8,0 0-26-1,0 0-18 1,0 0 9-1,161 63-19 0,-120-15 5 2,7 0-4-1,-3 7-17-2,-3 0-8 2,-5-6-18 0,-6-6-20 1,-7-5-6-1,-6-8-11-2,-7-5-2 2,-1-5-2 2,-4-7-21-7,-1 0-22 8,2-1-35-5,2-7-47 2,4-5-20-3,5 0-66 4,-14 0-94-2,7 0-507 3</inkml:trace>
    </iact:actionData>
  </iact:action>
  <iact:action type="add" startTime="24703">
    <iact:property name="dataType"/>
    <iact:actionData xml:id="d9">
      <inkml:trace xmlns:inkml="http://www.w3.org/2003/InkML" xml:id="stk9" contextRef="#ctx0" brushRef="#br2">2086 13605 566 0,'0'0'244'3,"0"0"-117"5,0 0-24-1,0 0-49-2,0 0-11 4,0 0-13-2,23-22-5 2,-61 17 63-4,-3-1-38 4,-3 6 8-1,-4 0-13 0,-4 0-8-2,-3 14-6 2,2 19-4 1,-2 5-4-1,0 6-5 0,2 6 0 1,8-2 5-4,9 9-6 2,9-3 7 13,11 8 10-20,8-5-8 6,8-2 5 2,0-4 5-5,11-3-4 6,26-8-3 0,8-5-10 4,10-9 6-11,5-14-18 8,11-3 2-4,2-9-9 6,-2 0-1-10,-2-9 0 7,-13-15-2-4,-12 2-13 3,-14 1-13 5,-12 4-24-11,-5-2-62 8,-9-3-50-6,-4 11-98 4,0 3-191 0</inkml:trace>
    </iact:actionData>
  </iact:action>
  <iact:action type="add" startTime="25300">
    <iact:property name="dataType"/>
    <iact:actionData xml:id="d10">
      <inkml:trace xmlns:inkml="http://www.w3.org/2003/InkML" xml:id="stk10" contextRef="#ctx0" brushRef="#br2">2847 13167 459 0,'0'0'135'2,"0"0"14"1,0 0-23 4,0 0-31 1,0 0-29-2,0 0-4 2,87-21-9 0,-77 21-5 1,3 0-9-3,-1 0 1 2,-5 0-11 0,6 7-5 0,0 10-9 0,-1-1-3-2,1 1 1 2,-2 2 2 0,-5-2-7-1,1 1 9 0,-4 10-3 2,-3 2-3-2,0 8-1 1,0 0-5 0,0 0-1-1,-23-4-4 10,-2-4 1-16,-12-10-1 13,1-8-1-13,-7-8 0 11,4-4-3-10,2 0-12 8,3 0-12-6,3-15 8 9,10-5 1-11,0 8 13 5,10 4 1 3,1 2 3-3,7 3 0-1,3 3 2 3,0-5 2-2,0 2 5-1,16-3-2 3,20 5 1 0,-1 1-3-2,2 0 14 5,-4 0-7-9,5 0 8 5,-9 0-4-3,5 1-2 3,0 18-6-1,0 9 1 4,-2-1-5-4,2 4 0 4,-3-1-1-8,-11-4-2 7,5-3-3-7,-1-6-21 7,-4-12-22-5,12-5-52 10,-26 0-66-12,1 0-210 9</inkml:trace>
    </iact:actionData>
  </iact:action>
  <iact:action type="add" startTime="26413">
    <iact:property name="dataType"/>
    <iact:actionData xml:id="d11">
      <inkml:trace xmlns:inkml="http://www.w3.org/2003/InkML" xml:id="stk11" contextRef="#ctx0" brushRef="#br2">5040 14303 838 0,'0'0'212'3,"0"0"-67"3,0 0-11 2,0 0-47-2,0 0-33 3,0 0-2-2,-106 188-3 2,64-126-7-2,-5 7-10 1,-1-6-4 0,6-8-3-1,11-11 4 2,6-20-9-4,10-12-8 4,8-10-4-1,7-2-1-3,0 0 9 3,50-38-14 2,20-22 2-3,18-12-3 0,-4-1 2 13,-9 12-2-14,-13 23 0-6,-22 15 0 8,-22 16 0-4,-12 7 3 5,-6 0 0 6,0 44 48-13,-31 30-29 3,-20 24-18 3,-13 3-5 0,7-8 1-4,-3-10 0 7,18-18 1 3,12-27 4-12,16-16 1 3,7-16 1 2,7-6-3 2,0 0 0 3,31-45-2-11,31-20-3 10,20-25 0-7,8-6 2 6,-4 8-2-4,-15 23 0 4,-25 29-1-6,-27 19 1 4,-19 17 1 3,0 8 1-7,-21 56 2 7,-39 23-2 0,-9 15 2-8,-3-9-4 6,5-17-1-4,13-18 1 7,15-18 1-9,16-17 3 6,15-12 7-5,8-11-1 5,0 0-3-4,12-3 1 5,35-32-6-2,20-15-1 9,7-4-1-13,2-5 0-3,-20 13 0 8,-18 17-5-2,-21 21 5 1,-17 8 0-4,0 8-4 5,-22 43-13 0,-30 21 17-2,-10 12 0-2,2-5 0 8,8-10-2-9,14-20 2 5,16-19 0-5,9-13 1 6,13-14 1 3,0-3-2-11,10-14 1 3,45-38 1 7,21-21-2-7,17-12 0 2,8-11 1 1,2 0-1 3,-18 14-4-7,-17 22 2 4,-33 27 2 2,-24 23 1-5,-11 10 3 4,0 24 4-2,-7 38 10-2,-29 15-17 6,-4-6-1-3,6-14 2-3,3-18 0 4,16-18-1-2,6-9 1-1,9-9-2 0,0-3 1 5,0 0-1-6,13-19-2 3,32-27-7-1,10-17 9 1,3-12-2-2,3-2 2 5,-4 6-2-4,-11 16 0 1,-17 23 2-2,-12 21 2 3,-17 11-2-5,0 0 5 9,-4 55 3-10,-29 29-8 10,-9 19 0-11,-10 2 2 6,1-3-2 1,5-16 0 0,3-9 0 2,8-15-2-9,15-18-7 7,5-8-25-3,9-11-18 6,6-5-42-10,0-13-75 11,0-7-84-8,2 0-293-2</inkml:trace>
    </iact:actionData>
  </iact:action>
  <iact:action type="add" startTime="28474">
    <iact:property name="dataType"/>
    <iact:actionData xml:id="d12">
      <inkml:trace xmlns:inkml="http://www.w3.org/2003/InkML" xml:id="stk12" contextRef="#ctx0" brushRef="#br2">21926 13701 556 0,'0'0'209'4,"0"0"-47"3,0 0-39 0,0 0-70 1,0 0-1-2,0 0-23 2,0 0 3 1,-43-8-10 0,11 8 5-4,-5 0-1 3,3 0 2 0,-2 10 9 0,3 9-7-2,2 3-2 4,3 1-4-3,8 1-3 1,5 1 2-2,-1 2-3 3,11 0 3-3,-3 0-2 2,8 3 15-2,0-2 1 3,0-2 1 0,8-2-5-2,15 0-2 9,7-5 2-16,7 1 2 9,6-4-18 1,3-8-7-8,-4 0-4 5,-5-4-6 1,-5-4-1 0,-1 0-2 2,-3 0-2-5,-5 0-16 3,-1-4-32 0,-3-15-24 1,-8-4-37-5,-4-4-78 6,-7 16-19-4,0 1-265 4</inkml:trace>
    </iact:actionData>
  </iact:action>
  <iact:action type="add" startTime="29028">
    <iact:property name="dataType"/>
    <iact:actionData xml:id="d13">
      <inkml:trace xmlns:inkml="http://www.w3.org/2003/InkML" xml:id="stk13" contextRef="#ctx0" brushRef="#br2">22233 13256 499 0,'0'0'217'6,"0"0"-14"0,0 0-71 1,0 0-47 0,0 0 6 2,0 0-20-1,0 0-1-3,104 56-5 4,-95-26-6-1,-9 9-25 0,0 4-2-2,0 1-17 2,0 1-7 0,-30-9-8 0,-4-5-1-2,-7-9 0 2,3-12-2 0,5-6-5 0,3-4-3-2,5 0-3 6,6 0-1-5,11-14-5-1,5-8 8 0,3 3-2 2,0 2 3-1,0 6 7 1,0 3 4-2,20 6 1 2,6-1 14 0,7 3 1 4,4 0 2-10,-9 0 2 7,10 20 1-2,-9 9 8 9,-2 1-11-16,-1-3-7 7,-5-8-11 3,-8-7 0-3,-1-4-14 0,-9-2-38-2,0-5-48 3,-3-1-107 0,0 0-215-1</inkml:trace>
    </iact:actionData>
  </iact:action>
  <iact:action type="add" startTime="30340">
    <iact:property name="dataType"/>
    <iact:actionData xml:id="d14">
      <inkml:trace xmlns:inkml="http://www.w3.org/2003/InkML" xml:id="stk14" contextRef="#ctx0" brushRef="#br2">25103 14401 750 0,'0'0'256'4,"0"0"-78"4,0 0-56 0,0 0-63-2,0 0-2 2,-83 145-23 2,42-85-8-3,4-10-8-2,6-11-11 3,10-10 2 1,10-15-3-1,4-9 0-1,7-5-4-1,0 0 2 4,0 0 16-4,11-25-16 2,27-22 4-1,-1-4-7 1,-3-1 1 0,-13 13 3-2,-7 17 4 2,-10 12-2 2,-4 7-6-5,0 3 3 3,0 3 8 1,-31 34 20-3,-15 13-24 0,8 1-4 2,4-10-1 0,13-5-1 1,4-13 2-1,15-13 6-3,2-10 2 3,0 0-5 3,0 0 11-7,14-7-9 5,25-29-4-2,3-5-4 1,0 2 0-1,-8 4 2-2,-11 13 12 3,-4 10 5 1,-16 11 4-2,-3 1 16 1,0 0 0 0,0 1-4-1,0 25-25 2,0 4-8-4,0-4 0 4,0 2-1 2,0 4 3-4,0 11 0-4,0-3-3 8,0 2 4-5,0-9-5 1,0-12 2 0,0-8-3 0,0-11 0 1,0-2-4 2,0 0-17-5,0 0-25 2,4-7-18 1,9-15-53-2,-3 5-27 3,-10 13-84-1,0 4-115 3</inkml:trace>
    </iact:actionData>
  </iact:action>
  <iact:action type="add" startTime="31051">
    <iact:property name="dataType"/>
    <iact:actionData xml:id="d15">
      <inkml:trace xmlns:inkml="http://www.w3.org/2003/InkML" xml:id="stk15" contextRef="#ctx0" brushRef="#br2">25665 14368 519 0,'0'0'233'2,"0"0"-22"3,0 0-73 3,0 0-46-1,0 0-11 0,0 0 1-1,117 43-9 2,-107-21-14 0,-5 6-10 2,-2 5-14-4,-3-1 0 3,0 7-15-3,0-1 1 2,-13-2-17-2,-28-4-4 5,-5-1 0-5,-9-9-1 3,3-8-1-5,4-12-4 6,8-2-19 7,6 0-8-16,13-2-2 2,9-25 7 5,7-4 9 0,5-2-1-2,0 2 11 3,0 7 7 1,17 8 1-3,4 8 1-1,8 5 1 0,3 3 10 5,5 0 13 3,2 5-2-12,1 21-7 10,2 3-2-10,-3 5 4 6,1-3-4-4,-3 5-8 4,-6-7-1 1,-5 2-4 0,-6-7-2 2,0-1 0-10,-7-6-26 6,-5-9-21 2,-4-6-65 0,-4-2-65-4,0 0-155 3</inkml:trace>
    </iact:actionData>
  </iact:action>
  <iact:action type="add" startTime="33829">
    <iact:property name="dataType"/>
    <iact:actionData xml:id="d16">
      <inkml:trace xmlns:inkml="http://www.w3.org/2003/InkML" xml:id="stk16" contextRef="#ctx0" brushRef="#br1">3933 13367 749 0,'0'0'147'4,"0"0"-18"1,0 0-14 1,0 0-26 1,0 0-20 0,0 0 13 1,10 147 3-2,-10-78-19 2,0 3-2 0,0 4-14 1,0 3-21-4,0-8-12 3,0-6-14 0,-5-13-3 0,-3-15-3-1,5-16-32 1,0-9-46 0,3-11-21 0,0-1-58-2,0 0-48 2,0 0-199-1</inkml:trace>
    </iact:actionData>
  </iact:action>
  <iact:action type="add" startTime="34138">
    <iact:property name="dataType"/>
    <iact:actionData xml:id="d17">
      <inkml:trace xmlns:inkml="http://www.w3.org/2003/InkML" xml:id="stk17" contextRef="#ctx0" brushRef="#br1">4243 14171 810 0,'0'0'232'1,"0"0"-91"4,0 0-58 2,0 0 10 0,-172 41-11 1,73-30-23-2,-11-3-14 3,-1 0-3-1,-2 1-9 0,11-1-10-1,12-1-14 0,15 5-8 2,22-1-1 1,15-1-16-2,19 2-49-4,15 2-47 7,4-4-83-4,0-10-87-4,18 3-310 6</inkml:trace>
    </iact:actionData>
  </iact:action>
  <iact:action type="add" startTime="34478">
    <iact:property name="dataType"/>
    <iact:actionData xml:id="d18">
      <inkml:trace xmlns:inkml="http://www.w3.org/2003/InkML" xml:id="stk18" contextRef="#ctx0" brushRef="#br1">4040 14510 768 0,'0'0'191'4,"0"0"-69"3,0 0-26 2,0 0-51-4,0 0-11 2,0 0 9 1,-68 24-1 1,20 2-8-1,-4 1 0-2,0 0-6 2,2 3-5 0,8 6-3 1,3 2 1-3,9 3 0 1,5 5-4 2,8 2 0-4,5-2-2 3,11-2 2 0,1-4-3 1,0-4-6-3,30-7-6 13,16-3-2-19,12-12-1 8,5-10 0-2,1-4-1 1,-2 0 0 1,-11 0 1 8,-13-24-2-13,-6 2 0 1,-13-3-1 2,-7-7 4 2,-9-3-2 1,-3-7-1-4,0 7 2 7,-3 5 0-7,-33 10-1 4,-11 7 2-5,-11 7 0 3,-1 6 6 2,3 0 0 1,2 0 5-6,8 0-1 8,6 14-3-8,10 0 2 6,9 0-5-5,7-6-1 5,13-3-3-5,1-5 0 3,0 0-10 0,0 0-30 0,0 3-39-1,8 1-67 1,5 0-87-3,0 1-371 4</inkml:trace>
    </iact:actionData>
  </iact:action>
  <iact:action type="add" startTime="35794">
    <iact:property name="dataType"/>
    <iact:actionData xml:id="d19">
      <inkml:trace xmlns:inkml="http://www.w3.org/2003/InkML" xml:id="stk19" contextRef="#ctx0" brushRef="#br1">4240 13161 894 0,'0'0'172'2,"-21"141"-47"3,-50-9-20 2,-16 31 9 1,-7 17-40-2,-8 12-21 2,2-1-18 0,7-9-16 1,7-17-8 6,8-25-2-5,19-32-8-10,14-33 2 9,18-31-2-5,17-29-1 7,10-15 0-3,3-10-8 5,53-49 0-11,22-33 5 12,9-16 1-12,5-2 0 8,-13 18 2-9,-24 32 0 8,-24 32 1 0,-27 28 3-4,-4 24 28 0,0 55 57 3,-32 31-82 3,-10 8-1-4,-4-9-5-3,0-19 5 9,13-27-1-9,12-24 2 10,7-23 0-12,14-16-1 8,0 0-5-3,23-24 7 0,35-43-8 0,23-29-1-2,17-19 1 2,6-5 0 2,-4 17-1 8,-21 28 1-12,-28 38 1-4,-30 34 2 8,-21 11 34-4,0 74 43 5,-21 38-42-2,-27 26-37-3,-10-4-1 4,-4-20 0-3,7-26-5 1,9-25-21 6,10-29-22-11,17-26-57 6,19-16-41 2,0-8-72-5,19-28-50 5,17-7-478-6</inkml:trace>
    </iact:actionData>
  </iact:action>
  <iact:action type="add" startTime="36423">
    <iact:property name="dataType"/>
    <iact:actionData xml:id="d20">
      <inkml:trace xmlns:inkml="http://www.w3.org/2003/InkML" xml:id="stk20" contextRef="#ctx0" brushRef="#br1">5099 13050 37 0,'0'0'761'4,"0"0"-590"0,0 0-37 5,0 0-42-3,7 177-35 0,-49-76-8 2,-10 5 18 0,-6 0-21 1,4-17-7-2,5-17-17 0,8-22 0 1,18-21-5 1,6-16-5-4,17-7-6 4,0-6-4-2,0 0 12 3,44-44-13-5,14-22 0 6,21-18 0-7,7-15 1 20,3-8 0-24,1 7 1 0,-21 17-3 11,-19 32 0-1,-24 32 6-8,-14 19 48 6,-12 48 47 0,0 45-64 1,-2 19-37-6,-34-2 14 6,-1-20 4 2,6-32-6-5,7-22-3 3,15-17 5-4,2-14 4 3,7-5-10 1,0 0 3-5,9-28-5 3,29-18-4 1,4-11-2 1,3 0 0 1,-2-2 0-7,0-4 0 6,0 6-3 2,-14 2-5-7,-3 21-10 5,-15 17-2 4,-11 17 9-11,0 41 6 2,0 49-3 5,0 25-16 2,0 4-24-6,-15-14-39 4,-4-15-37-4,5-8-89 2,7-65-51 2</inkml:trace>
    </iact:actionData>
  </iact:action>
  <iact:action type="add" startTime="37854">
    <iact:property name="dataType"/>
    <iact:actionData xml:id="d21">
      <inkml:trace xmlns:inkml="http://www.w3.org/2003/InkML" xml:id="stk21" contextRef="#ctx0" brushRef="#br1">19749 14745 781 0,'0'0'183'6,"0"0"-42"-3,0 0-38 5,0 0-35-1,0 0 19 1,0 0-7-2,0 0 0 2,137 0-1 1,-92 0-15-1,17 0 2-2,13-7-10 2,18-7-12 0,17-3 5 0,16 4-11-1,6 2 0 2,5 3-1 7,0 8-3-14,4 0-15 6,-1 0-19-1,-4 0 0-1,-4 0 0 1,-8 0 0 1,-4 0 0-2,-15 0 0 1,-7 0 0 2,-19 0 0-1,-22 0 0 1,-20 0 0-5,-21 0 0 6,-14 0 0-5,-2 0 0 3,0 0 0 1,-5 0-116-2,-50 0-76-2,-24 0-10 7,27 1-36-6,-1 11-286 2</inkml:trace>
    </iact:actionData>
  </iact:action>
  <iact:action type="add" startTime="38337">
    <iact:property name="dataType"/>
    <iact:actionData xml:id="d22">
      <inkml:trace xmlns:inkml="http://www.w3.org/2003/InkML" xml:id="stk22" contextRef="#ctx0" brushRef="#br1">20872 14975 676 0,'0'0'210'3,"0"0"-87"0,0 0 18 4,0 0-92 1,0 0-1 1,0 0 12-3,-110 63-8 2,73-36 22 0,1 0-24 0,6 1-2 0,2 2-15 0,7-3 9 1,5 0-14-2,6 2 1-1,10-8-7 2,0 1-3-2,0-2-2 2,14-1 1 0,15 0-5-2,9-3-12 4,1-1 4-3,-2 2-4 1,-2 0 2-1,3-1 2 0,-7-4-4 14,4-9 1-20,-4-3-2-1,-7 0 0 11,0 0-4-3,-2 0 3-4,-4-15 0 6,0-1 0-2,-5-1-2-4,-6 0 3 6,4-14-1-3,-9-1 1 0,-2-3-4 1,0 8 3 1,0 10 0-3,0 7 1 0,-33 8 0 3,-19 2 6 0,-9 0 2-4,-5 0-2 5,3 15 1 1,5 9-6-10,7-7 0 6,10 2 1 1,10-2-2 0,13-5 5 1,6-8-5-1,10-1 1-2,2-3-3 3,0 0 2-4,0 0-20 4,0 4-54 0,29-4-36-2,11 0-128 0,-22 0-49-2,-1 0-770 4</inkml:trace>
    </iact:actionData>
  </iact:action>
  <iact:action type="add" startTime="39344">
    <iact:property name="dataType"/>
    <iact:actionData xml:id="d23">
      <inkml:trace xmlns:inkml="http://www.w3.org/2003/InkML" xml:id="stk23" contextRef="#ctx0" brushRef="#br1">23756 14438 304 0,'0'0'169'5,"0"0"22"2,0 0-16-1,0 0-21 2,0 0-39 0,0 0-26 0,0 0-12-2,16 12-21 2,-50 18-38 0,-6 0 22 0,-6 1-22-1,2-2 2 1,-7 4-4 0,9 3-11 0,4 1 6-1,7 8-1 1,4 1 9 1,12 7 0-3,6 4 8 5,5-2-9 5,4-4-3-15,0-1-5 10,4-4 6-9,22-8 1 13,12-5-5-9,1-10 13 0,5-8-16-3,4-9-5 5,0-6-4-2,1 0-2 9,-4 0 1-13,-5-17 0 2,-6-13 1 5,-9-5-4 0,-5-3 4-5,-15 2-4 8,-5 0 3-7,0 3-3 4,-8 9 2-5,-29 2 0 4,-8 8-1 2,-7 6 3 4,1 3 0-12,5 5 0 8,3 0 0-8,9 0-1 5,8 0 1 2,0 8-1 0,11 8-5-4,1 7-22 4,-2-2-35 0,-2 4-60-4,14-19-58 5,-1 1-140-5</inkml:trace>
    </iact:actionData>
  </iact:action>
  <iact:action type="add" startTime="41295">
    <iact:property name="dataType"/>
    <iact:actionData xml:id="d24">
      <inkml:trace xmlns:inkml="http://www.w3.org/2003/InkML" xml:id="stk24" contextRef="#ctx0" brushRef="#br1">18308 18514 590 0,'0'0'198'5,"0"0"-8"2,0 0-61-2,0 0-41 3,0 0-5 0,0 0 16 0,0 0-18-1,10 43-41 2,-10-14-6-1,0 9-12-1,0-2 13-2,0-1-8 3,0 1-4 1,0-3-9-1,0-2-6-2,0-8-3 2,0-6 1 0,0-4 0 0,0-1 0-2,0-10-2 2,0 0 8 0,0-2-5 1,0 0 0-2,0 0 0 0,0 0 2 1,11 0 3 0,4 0-7-3,4 3-3 3,-2-3 3 0,2 6 1 1,3-6 3-2,-1 6-6 1,3-6 3 0,7 0-1-2,0 0-2 0,0 0 9 4,4 0-3 8,5 0 0-13,2 0 6-5,0 0 0 10,10 0-1 2,3 0 7-9,-4 0-2 1,4 0 2 5,-4 0-5-2,3 0 2 1,-6 0-7-1,1 0 1 1,-4 0 3 1,-3 0-4-3,1 0-2 1,-8 0 1-1,0 0 3 5,-2 0-7 0,0 0-1-8,-2 0-5 7,1 0 0-7,3 0 0 5,1 0 0 6,1 0 0-12,3 0 0 5,-4 0 0 2,4 4 0-3,-1-4 0 3,4 4 0-3,-4 2 0 4,3-1 0-5,1 0 0 4,3 2 0 0,-2-3 0-4,3 2 0 5,2 1 0-6,-1-1 0 8,4-6 0-8,6 6 0 5,0-4 0-4,0 1 0 3,-2-3 0 1,3 0 0-4,-4 0 0 2,-7 0 0 7,-7 0 0-10,-3 0 0 4,-1 0 0-3,-3 0 0 6,-1 0 0 0,0 0 0-9,-1 0 0 8,6 0 0-6,2 0 0 4,2 0 0-1,2 0 0 2,1 0 0-2,-3 0 0 0,1 0 0-1,-8 0 0 2,4 0 0 3,0 0 0-5,-3 0 0-1,-3 0 0 3,1 0 0 8,-1 0 0-15,4 0 0 7,-5 0 0-3,-2 0 0 5,5 0 0 2,-5 0 0-11,1 0 0 7,-4 0 0 1,-3 0 0 4,1 0 0-10,-8 0 0 2,0 0 0 6,3 0 0-7,-5 0 0 5,-5 0 0-2,-1 0 0 0,-8 0 0 0,-1 0 0-1,0 0 0 3,0 0 0-2,0 0 0 1,0 0 0-2,4 0 0 2,-4 0 0-1,0 0 0 2,0 0 0 1,0 0 0-3,0 0 0-2,0-11 0 3,0-24 0 0,0-9 0 2,0-6 0-6,0-3 0 4,0 3 0-2,-4 9 0 4,3 10 0-1,-5 12 0-3,3 14 0 3,-4 5-40-4,4 0-53 4,-4 0-39-3,2 0-54 1,-4 0-29 0,9 11-68 0</inkml:trace>
    </iact:actionData>
  </iact:action>
  <iact:action type="add" startTime="43089">
    <iact:property name="dataType"/>
    <iact:actionData xml:id="d25">
      <inkml:trace xmlns:inkml="http://www.w3.org/2003/InkML" xml:id="stk25" contextRef="#ctx0" brushRef="#br1">23734 18526 29 0,'0'0'756'4,"0"0"-586"4,0 0 3-1,0 0-79-1,0 0-40 2,0 0 4 0,0 0-23 1,22 117-12-3,-22-81-2 2,0 0 5 0,0 0 0 0,0-12 3-1,5 0-9 1,-4-5 6-1,3 6-11 2,2-8 1-3,-3-13-4 2,-2 5-7 1,5-9 5-2,5 0-2-2,4 0 4 3,7 0 0 1,2 0-8-2,1 0 18 0,-1 0 5 2,-3 0-1-3,3 0 5 2,4 0-10-2,2 0-12 2,7 0 3 12,-2 0 0-20,3 0-2 4,4 0 6 4,3 0-2 2,5-11-6 2,6 3 6-10,-1 2 6 13,3 1-4-14,0-3 7 12,0 8-5-12,4 0-9 6,-6 0 5 3,-5 0-6 1,0 0 0-9,-1 0-3 8,-3 0 0-6,1 0-2 4,1 0 5 5,-4 2-1-11,3 4-2 8,5-6 0-5,-5 0 1 4,1 0-3-4,-4 0-1 5,-3 0 2-5,-2 0 2 1,1 0 1 2,-6 0-2 0,0 5-1 0,3-5-4 1,2 0 0 7,-1 0 0-14,1 0 0 9,-1 6 0-8,-3-6 0 4,2 6 0-2,-2-6 0 9,0 4 0-13,5 5 0 7,-8-3 0 1,1-6 0-1,-1 0 0-4,1 0 0 3,-3 0 0 3,1 0 0-4,-5 0 0 1,-2 0 0 3,-4 0 0-2,3 0 0 3,-4 0 0-6,0 4 0 0,-5-4 0 5,-1 0 0-5,-1 0 0 2,-3 0 0 1,-4 0 0-2,-2 0 0 3,0 0 0-4,0 0 0 4,-4 0 0-2,0 0 0 7,0 0 0-13,0 0 0 9,0 0 0-4,0 0 0 0,0 0 0 1,3-4 0 1,1-27 0 2,6-10 0-2,-3 9-7-4,-1-4-4 4,-3 12-26 0,-3 4-21 1,0 4-39-1,0 7-77-1,0 4-23-1,-9 5-78 5,-8 0-264-6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39:02.35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5" units="cm"/>
      <inkml:brushProperty name="height" value="0.055" units="cm"/>
    </inkml:brush>
    <inkml:brush xml:id="br5">
      <inkml:brushProperty name="width" value="0.05292" units="cm"/>
      <inkml:brushProperty name="height" value="0.05292" units="cm"/>
      <inkml:brushProperty name="color" value="#FF0000"/>
    </inkml:brush>
    <inkml:brush xml:id="br6">
      <inkml:brushProperty name="width" value="0.05292" units="cm"/>
      <inkml:brushProperty name="height" value="0.05292" units="cm"/>
      <inkml:brushProperty name="color" value="#FFC000"/>
    </inkml:brush>
  </inkml:definitions>
  <iact:action type="add" startTime="4070">
    <iact:property name="dataType"/>
    <iact:actionData xml:id="d0">
      <inkml:trace xmlns:inkml="http://www.w3.org/2003/InkML" xml:id="stk0" contextRef="#ctx0" brushRef="#br0">7806 327 736 0,'0'0'244'5,"0"0"-107"-1,0 0 2 5,0 0-43-1,0 0-6-2,0 0-23 2,17-17 8 0,-17 15-21 0,0-3 1 0,-17-1-5-1,-23 0 38-1,-2 4-42 3,0-2-6-1,-1 3 4-2,1 1-23 2,-6-4 21 0,1-1-19-3,-3-2-23 3,-4 4 0 1,-1-1 0-1,-1 1 0 1,-5 3 0-4,-7 0 0 4,-4 0 0-1,0 0 0 1,1 0 0-4,-3 0 0 3,-1 7 0 0,-1-4 0-2,-7 9 0 3,1-1 0-2,-4 1 0 1,4 1 0-2,1 1 0 2,-4 2 0 0,9-6 0 4,7 0 0-9,4-5 0 6,11-3 0-3,2-2 0 1,3 0 0-1,4 0 0 3,-1 0 0-1,4 0 0 0,3 0 0 0,-1 0 0 1,6 0 0-3,0 0 0 1,5 0 0-2,1 0 0 5,-2 0 0-4,-10 0 0 3,-7-5 0-3,-3-3 0 2,-8-6 0 2,-2 5 0-1,-8 2 0-3,-5-2 0-1,1 2 0 4,0-3 0-2,3 3 0 1,-6-1 0 0,-4-1 0-1,-7 1 0 0,-3 4 0 1,-5 1 0-2,-5 3 0 1,-8 0 0 2,-3 0 0-4,-2 0 0 7,5 3 0-6,4 14 0 1,1-5 0 0,12-1 0-1,1-3 0 3,12-4 0-1,3-1 0-2,11 1 0 2,8-4 0 0,0 0 0 0,7 3 0-2,-3 4 0 2,9 2 0 0,2-1 0 0,8 1 0-3,8-4 0 4,-4 3 0-1,11-1 0 0,1-3 0 0,6 2 0-1,8-6 0-1,-1 0 0 2,-3 2 0-1,-1-2 0 1,0 4 0 1,6-4 0-1,1 0 0-2,0 0 0 0,0 1 0 3,-3-1 0-1,3 4 0-3,-3-4 0 3,0 8 0 2,3 13 0-1,0 13 0-2,0 9 0 1,0 12 0-4,0 1 0 4,0 3 0-1,3 1 0 2,3 3 0-2,2-3 0 1,2 5 0-3,-2 2 0 4,0 7 0 0,-3 2 0 0,-2 3 0-2,4 0 0-1,-1 4 0 2,2-4 0-2,2-3 0 3,-4 0 0-3,6-3 0 1,-6-6 0 2,2 4 0-3,2 9 0 1,3 9 0 4,-5 0 0-4,-2 6 0 0,-3-1 0-2,-3-7 0 4,0 0 0-2,0-11 0-1,0-18 0 3,0-3 0-1,0-2 0-1,0-1 0 2,0 4 0-3,0 0 0 3,0 1 0 2,0 1 0-7,0-10 0 4,-3 7 0-1,-1 0 0 0,0-11 0-2,-2-8 0 4,2-15 0-2,4-15 0 2,0 0 0 1,0-6 0-5,0 0 0 3,0 0 0-2,0 0 0 2,0 0 0-2,0 0 0 2,0 0 0 0,10 0 0-2,16 0 0 3,17 0 0-1,6 0 0 3,12 0 0-5,5 0 0 3,9 0 0-4,5 0 0 2,-4 0 0-2,3 0 0 4,-1 0 0-1,5 7 0-1,9 3 0-1,5 0 0 3,15-8 0-1,12 3 0 2,5-5 0-3,-4 0 0 1,-8 0 0-1,-6 0 0-2,-11 0 0 2,-2 0 0 3,-4 0 0-2,1 0 0-2,-7 0 0 0,3-7 0 1,-3 1 0 2,-6-2 0-1,2 0 0-2,-3 0 0 2,7 5 0 0,-11-3 0-1,5 6 0 0,-1 0 0 3,-5 0 0-1,-2 0 0-4,-4 0 0 0,-3 0 0 4,-7 0 0-2,0 0 0 5,-2 0 0-7,3 0 0 1,-1-2 0 3,-2 2 0 1,3 0 0-4,-3 0 0-2,-6 0 0 5,-3 0 0-1,5 0 0-3,1 0 0 4,3 0 0-2,5 0 0 2,1-3 0-3,3-2 0 4,-6-2 0-4,-6 7 0 4,-7-2 0-6,1 2 0 8,-9 0 0-4,2 0 0-4,-3 0 0 5,4 0 0-3,-2 0 0 1,1 0 0 1,-1-2 0-3,1-4 0 4,2 0 0 2,-6-1 0-1,0 1 0-9,-11 1 0 7,-6 2 0 0,-8 3 0 0,-8-3 0-3,-2 3 0 4,-1 0 0-2,-2 0 0 1,11 0 0-2,4 0 0 3,7 0 0-1,2 0 0-1,-9 0 0 0,-6 0 0 0,-7 0 0 3,3 0 0-4,-5 0 0 2,0 0 0 2,0 0 0-4,0 0 0 1,0 0 0-2,0 0 0 3,0 0 0 1,0 0 0-2,0 0 0-1,0-8 0 5,2-17 0-6,3-14 0 4,-1-18 0-3,-4-14 0 4,0-11 0-1,0-6 0-2,0-11 0-1,0-4 0 0,0-12 0 3,0-5 0-2,0-6 0-2,0-3 0 4,-4 1 0-1,-1 1 0 0,-2-8 0-2,-1-3 0 1,-5 5 0 1,2 6 0 1,0 13 0-3,4 10 0 1,4 16 0 2,3 3 0-2,0 3 0 0,0 3 0 1,0-5 0-1,0 7 0 4,0 9 0-4,0 13 0-1,0 17 0 2,0 9 0-1,0 14 0-2,3 4 0 4,-3 1 0-1,0 10-23-1,0 0-104-1,0 0-74 2,0 0-40 0,0 0-155 0</inkml:trace>
    </iact:actionData>
  </iact:action>
  <iact:action type="add" startTime="7641">
    <iact:property name="dataType"/>
    <iact:actionData xml:id="d1">
      <inkml:trace xmlns:inkml="http://www.w3.org/2003/InkML" xml:id="stk1" contextRef="#ctx0" brushRef="#br0">8861 4166 603 0,'0'0'286'4,"0"0"-143"5,0 0-5-2,0 0 6 0,0 0-7 2,0 0-31-2,0 0-27 2,15 0-6-4,-15 0-20 3,0 0-11 0,0 0-9 0,-18-8-12-2,-27 1 28 2,-19-7-1 0,-3 0 0 0,-5 1-20-2,-3 2-12 2,0 3-16-1,-1 0 0 4,0-1 0-7,0 5 0 5,-5-6 0-1,-5 3 0 0,-7 1 0-3,-3-2 0 5,-11 5 0-3,1 3 0 2,-8 0 0-4,5 0 0 3,-2 0 0 0,5 0 0 8,-7 0 0-14,-2 0 0 2,2 7 0 4,-1 5 0 0,9-4 0-1,4-1 0 0,5-5 0 2,4-2 0 2,5 0 0-7,1 0 0 4,9 0 0-2,6 0 0 1,0 0 0-1,5-2 0 4,4 2 0-3,-2 0 0 2,6 0 0-5,3 0 0 5,5 0 0-2,-5 0 0 2,-7 0 0-3,2 0 0 2,-6 0 0 3,11 2 0-2,0-2 0 0,6 0 0-6,3 2 0 2,6-2 0 6,4 0 0-6,-3 0 0 2,-1 0 0 1,-5 0 0 0,-14 0 0-3,0 0 0 4,-12 0 0 1,-8 0 0-1,-14 6 0-3,-3 7 0-1,-7 6 0 3,9 4 0 0,2-2 0-2,10-2 0 2,15-5 0-1,5 3 0 2,14-5 0-3,12-2 0 2,12-5 0 1,12-3 0 1,6-2 0-4,6 0 0 0,0 0 0 0,0 0 0 2,0 0 0-2,0 0 0 4,0 0 0-3,0 0 0 1,0 0 0-3,0 0 0 3,0 0 0 0,0 7 0 0,-4 9 0-1,2 14 0 1,0 6 0 0,-1 7 0-1,3 1 0 1,0 8 0-2,0 11 0 6,0 11 0-5,0 10 0-1,0 5 0-1,0-5 0 3,0-2 0 1,0 3 0-4,0 0 0 4,0 4 0-1,-6-2 0 2,6 1 0-6,0-2 0 4,0-3 0 0,0 3 0 1,0 4 0-4,0 8 0 3,0 2 0 0,0-8 0 0,-1-1 0 0,-5-9 0-2,3 11 0 5,-4-6 0-5,4-2 0-1,-4-12 0 3,3-11 0 0,1-5 0 0,-7 5 0-2,5 2 0 3,0-4 0 2,0-12 0 2,2-12 0-11,-4-5 0 3,6-9 0 2,-2 0 0-1,3-10 0 0,0 3 0 4,0 1 0 1,0 1 0-7,0 2 0 1,0-4 0 3,0 8 0 3,0 2 0-3,0-4 0-4,0 5 0 3,0-8 0 1,0-4 0 1,0-6 0-4,0-3 0 4,0-5 0-2,0 4 0 3,0-4 0-6,0 0 0 4,0 2 0 0,0-2 0 0,0 2 0-2,8 5 0 3,19 3 0-1,10 0 0 0,-3 5 0-3,-3-1 0 3,-2-4 0 1,8 1 0-1,2 1 0-2,9-2 0 2,4 4 0 0,8-4 0 0,7 2 0-3,7 2 0 5,3-6 0-1,16-6 0 2,6-2 0-7,11 0 0 1,10 0 0 4,-1 0 0-1,2 0 0-3,-1 0 0 2,-3 0 0 2,-3 0 0-1,0 0 0-2,-4-2 0 1,-5-3 0 1,3 2 0 1,-2 0 0-4,4 3 0 6,9 0 0-3,13 0 0 0,9 0 0-5,2 0 0 7,-9 0 0-4,-22 0 0 4,-14 0 0-6,-12 0 0 4,-4 0 0 1,2-4 0-1,-3 2 0-2,7-3 0 3,4-4 0 0,1 1 0-3,-1 1 0 0,0-5 0 1,-4 4 0 2,-6-6 0-1,0 6 0-3,0-3 0 5,0-1 0-1,1 5 0-2,-7-5 0-3,-1 5 0 6,-2-1 0-3,0-1 0 2,-9 2 0-5,-6-2 0 7,-3 1 0-4,-9 0 0 0,2-1 0 0,-3 1 0-1,-1 2 0 2,1 1 0 1,-7 0 0-3,0 2 0 6,-8-1 0-4,-3 4 0-3,-5-2 0 0,-7 2 0 2,-6-2 0 1,-3 2 0 3,-3-3 0-4,-3 3 0 2,0 0 0-5,0 0 0 3,0 0 0-1,0 0 0 2,0 0 0-1,0 0 0 4,0-3 0-4,0-2 0-1,0-14 0 1,0-14 0 2,0-11 0-2,-6-18 0-1,-9-13 0 2,-5-13 0 1,6-15 0-3,0-15 0 2,7-10 0 3,2-12 0-4,5-10 0 0,0-6 0-2,0-3 0 2,0 0 0 3,0 6 0-6,-7 6 0 4,-1 10 0 1,4 13 0 1,1 18 0-4,-3 5 0 3,-1 10 0-3,0 2 0 1,6 10 0 0,-2 14 0 0,3 17 0 0,0 10 0 2,0 11 0-4,0 7 0 9,0 7 0-10,0 7 0 5,0 4 0-6,0-2-8 6,0 4-152-2,0-11-102 4,0 11-122-8,4-6-745 5</inkml:trace>
    </iact:actionData>
  </iact:action>
  <iact:action type="add" startTime="13574">
    <iact:property name="dataType"/>
    <iact:actionData xml:id="d2">
      <inkml:trace xmlns:inkml="http://www.w3.org/2003/InkML" xml:id="stk2" contextRef="#ctx0" brushRef="#br1">17051 3938 804 0,'0'0'234'6,"0"0"-78"2,0 0 3-2,0 0-57 2,0 0-52 1,0 0 12-2,0 0-10-1,-94 57 7 2,37-44-3 0,-16-1-5 0,-9-8 0-2,-8 0-5 2,-15 1-8 0,2 1 5 0,-4 5-2-1,10-1-13 1,1 4-13 11,-1-2-15-19,-1-5 0 6,4 4 0-1,-1-3 0 2,1 0 0 2,6 7 0-2,5-4 0 0,4-3 0 2,0 4 0-2,-8-5 0 0,-11-2 0 4,-9 4 0-2,-13-1 0-5,3-3 0 1,-7 1 0 4,3 0 0-3,-5 1 0 4,-8 2 0-6,-2-2 0 5,-8 3 0-1,5-8 0 0,4 1 0 0,5-3 0-3,-1 0 0 4,7 0 0 2,6 0 0-7,12-8 0 3,8 1 0 1,7 5 0 1,3 0 0-4,1 2 0 3,5 0 0 5,0 0 0-8,0 0 0 1,-1 0 0 0,6-6 0 2,1 4 0 0,4 2 0-3,-5-4 0 3,7 4 0 1,4 0 0 1,2 0 0-4,2 0 0 1,1 0 0 1,1 0 0-2,-4 0 0 2,4 0 0-3,-1 6 0 6,6 0 0-4,6-2 0-1,1-1 0 2,8 4 0 0,4-5 0 0,5 1 0-2,4 1 0 2,3 0 0 0,-4-1 0 2,1 2 0-7,-4 0 0 7,4 1 0-3,-8-2 0 1,6 3 0-3,-2-2 0 4,2 4 0-1,1-3 0 0,4 1 0-1,0 2 0-1,2-6 0 4,-3 1 0-3,8 2 0-2,-5-3 0 3,3-1 0 0,5 2 0 1,-3-2 0-4,3 0 0 4,1-2 0-1,5 0 0 0,2 4 0-3,-4-4 0 3,2 0 0 0,0 0 0 1,6 3 0-4,-1-3 0 3,3 0 0 0,0 3 0 0,0 7 0-1,-3 12 0 1,-4 13 0 1,6 20 0-3,-3 13 0 2,1 12 0-2,-1 8 0 2,2 3 0 0,-3 1 0-1,-4 11 0 1,5 7 0-1,-6 1 0 3,4 11 0-6,-2-6 0 5,-3-1 0-1,6 1 0 1,-4 4 0-4,3-10 0 3,-3-4 0 0,2-3 0 0,0-3 0-1,3-8 0 0,-4-4 0 2,6-11 0-2,-1-21 0-1,1-3 0 6,-5 5 0-3,5 15 0-4,2 4 0-2,-4-2 0 9,4-12 0-6,0-17 0 2,0-13 0-1,0-7 0-2,0-9 0 4,0-11 0-2,0-2 0-1,0-4 0 2,0 4 0 0,0 8 0 1,0 1 0-3,6 8 0 2,6 1 0 3,1-3 0-2,-5-5 0-6,2 0 0 4,-1-4 0 0,8-1 0 1,8-1 0-1,12 1 0 5,6-6 0-2,5-1 0-7,10-2 0 5,4 0 0-4,10 3 0 4,4 2 0 3,3 1 0-3,0 5 0-5,-2-2 0 6,-1 3 0-2,3-1 0 1,5 0 0 1,5-2 0-2,4-2 0 1,14-1 0-3,-1-1 0 2,13-1 0 2,-4-4 0-1,-5 2 0-2,-7 1 0 2,-11-1 0 0,-16 1 0 1,-7 2 0-2,-8-1 0-1,-6-2 0 2,3 1 0 1,2-3 0-4,4 0 0 7,5 0 0-1,6 0 0-9,0 0 0 4,2 0 0 0,-2 0 0 4,2 0 0-4,-7 0 0 1,-3-3 0 0,0-3 0 5,-8 1 0-3,0 0 0-7,-4 0 0 7,0 1 0-3,3-1 0 3,4-1 0-4,6 1 0 3,-1-3 0 1,0 2 0-2,-4 0 0 0,-5 1 0 1,-3-3 0-1,3 3 0 5,-2-2 0-7,6 5 0 3,0 0 0-3,6 2 0 3,1 0 0-2,9-3 0 2,8 3 0 1,-3-2 0-2,16 2 0 0,-8 0 0 1,0 0 0 2,6 0 0-3,0-3 0 1,3 0 0-3,5-2 0 2,-11 1 0 2,-6-1 0-3,-9 3 0 1,-3 2 0 2,0-3 0-1,0 3 0-1,3 0 0 0,2-2 0 2,0 2 0-2,7-3 0-2,-4-4 0 4,-2 5 0-1,-3 2 0 0,-8-2 0-3,-9 2 0 5,0 0 0-3,-4 0 0 2,-3 0 0-2,-3 0 0 4,-1 0 0-7,-2 0 0 4,-8-6 0-2,1 3 0 0,-4-3 0 3,-11 4 0-1,-4-1 0 0,-12 1 0-2,-1-1 0 1,1 3 0 1,-1-4 0-2,-4 2 0 3,-1-1 0-2,2 1 0 1,-1-1 0-1,2-6 0 1,-1-10 0 1,2-8 0-1,-6-19 0-3,1-17 0 2,-4-14 0 1,0-21 0 0,0-11 0-2,0-17 0 3,0-9 0-1,-4-4 0 1,-2-9 0-3,6 9 0 4,0 8 0-5,0 7 0 3,0 16 0-3,0 2 0 7,-3 7 0-6,-7 1 0 1,2 2 0-2,-5 4 0 5,2 5 0-3,1 5 0 2,4 6 0-5,-3 7 0 5,-6 4 0-2,3 0 0 2,-4 3 0 0,-2 2 0-4,7-2 0 3,-2 6 0 1,5-3 0-2,-4 3 0-1,8 2 0 4,-2 2 0 0,-1 2 0-7,2 9 0 7,0 6 0-7,4 10 0 7,1 6 0-5,-4 11 0 5,1 2 0-4,0 5 0 4,-3 1 0-6,-5-4 0 4,-11 4 0 1,-21 0-162-1,-23-10-68-3,27 1-93 4,2-8-298-1</inkml:trace>
    </iact:actionData>
  </iact:action>
  <iact:action type="add" startTime="16450">
    <iact:property name="dataType"/>
    <iact:actionData xml:id="d3">
      <inkml:trace xmlns:inkml="http://www.w3.org/2003/InkML" xml:id="stk3" contextRef="#ctx0" brushRef="#br1">11267 4346 363 0,'0'0'212'4,"0"0"14"1,0 0-37 4,0 0-66-1,0 0-21 0,0 0-36-3,0 0-27 4,62-49-2-1,-66-10 37 0,-36-1-17-3,-13 0-13 5,-7 8 7-4,-10 10-15 3,-12 2 6-3,-3 10-21 2,-6 4 12 0,-7 9-11 0,-2 3 1 0,-7 2-1-1,-1 7 1 1,-5 3 7 0,-9 2 3-1,-5 0-3 0,3 0-5 2,4 0-4-2,2 7-13-1,8 2 0 2,4 2-1 0,2 0-3 0,4-2 1-2,4-6-5 5,13-3 3-6,6 0 0 7,11 0 1-8,5-3-1 4,6-25-2-1,6-4-1-1,3-8 1 1,5-3 1 1,-5-1-1 0,3-3-2 0,-2 7 3-2,-12-2-1 5,8 8 0-4,-9 3-1 2,9 9 2-5,-1 0-3 3,8 6 1 0,1 1 0 2,7-4 0-4,-1 3 2 5,5-2-3-3,5-2 2 2,5 4 2-4,5 5-2 2,6 3-2 2,6 1 1 0,-2 7-1-3,5 0-1 2,0 0 1 1,0 0 1-4,0-4-1 0,0 4-2 4,0-6 4-1,0-1-2 1,-2 1-2-3,2 0 3 1,0 4 0 1,0 2 0 0,0 0 2-2,0 0-2 3,0 0 0-2,7 0 1 3,23 0-1-1,7 0 3-1,2 0-6-1,9 0 3-3,4 0-1 6,3 0 0-4,0 0 0 1,-4 0-1 0,-4 0 4-1,-8 0-1 3,-9 0 1-1,-5 0-3-1,-14 2 3 0,-2-2-2 0,-9 0 0 1,0 0 0 0,0 0 0 0,0 0-2 0,0 0 1-1,-24 0 2 2,-35 0 15-5,-15 0-10 7,-6 0 3-4,-5 0 0 0,6-11 0-1,6-5-5 1,12 3-4 3,16 2 0-3,11 5 0-2,10 3 0 4,9 3 0-2,6 0 0 2,2 0 0-4,5 0 0 3,2 0 0 0,0 0 0 0,0 24 0-1,0 12 0 3,0 10 0-3,9 12 0 2,8 5 0-5,6 0 0 4,-9-7 0 0,2-6 0 0,-4-14 0 2,-3-12 0-3,-2-7 0-1,-6-6 0 1,-1-5 0-3,4-4 0 5,-4-2 0-1,0 0 0 0,0 0 0-2,0 0 0 2,0 0 0 0,0 0 0 0,0 0 0-2,0 0 0 5,0 0 0-6,0-14 0 5,0-18 0-2,0-15 0 0,0 4 0-2,0-3 0 0,0 3 0 0,0 11 0 6,0 11 0-4,0 18-37-2,0 3-171-2,6 3-188 5</inkml:trace>
    </iact:actionData>
  </iact:action>
  <iact:action type="add" startTime="22634">
    <iact:property name="dataType"/>
    <iact:actionData xml:id="d4">
      <inkml:trace xmlns:inkml="http://www.w3.org/2003/InkML" xml:id="stk4" contextRef="#ctx0" brushRef="#br2">15722 7753 405 0,'0'0'126'4,"0"0"-97"4,0 0 125 0,0 0-1-2,0 0-35 2,0 0-14 0,0 0 4 0,16 0-28-2,-16 0-11 2,0 0 1-1,0 0-22 2,0 0-6-4,0 0-17 4,0 0 10-1,-24 0-19-1,-21 0 97-1,-10 0-77 2,-3-6-2 0,0-1 2 0,-5 1-10 3,-1-1-3-6,-3-2-9 5,-7 4 7-3,-1 3-5-2,-1-2 11 4,3 4-14-1,0 0 1 0,6 0-6-3,-3 0 0 3,-1 0 4 0,5 0-6 1,-5 8 8-5,1-3-14 10,-1-2 17-10,4 2-15 3,3-5 8 0,8 4-9-1,1-4 5 3,5 0 2-1,-2 0-8 0,0 0 0-2,-6 0 0 3,0 0 0-2,-1 0 0-1,-3-4 0 2,-7-6 0 0,-6-7 0 0,-7 4 0-2,-5-1 0 2,-5 4 0 0,-2 1 0 1,4 3 0-5,-2 6 0 5,4 0 0-1,-3 0 0 0,-4 0 0-2,-5 0 0 2,-3 0 0 1,-10 0 0-2,3 0 0 1,2 0 0-3,-2 0 0 6,3 0 0-5,-1 0 0 0,4-1 0 2,1 1 0 4,6 0 0-5,2 0 0 0,6 0 0-3,8 0 0 4,4 7 0 1,1 10 0 0,7-5 0 0,-3 3 0-4,7-7 0 0,0 3 0 2,-1-6 0 1,0 4 0-1,0-1 0 1,6 3 0 1,0 1 0-3,0 1 0 3,1 1 0-2,-6-5 0 1,2 3 0 1,-3-1 0-5,-9-3 0 4,0-2 0-2,-4-4 0 4,0-2 0-1,3 0 0-2,3 0 0-1,6 5 0 0,-3 1 0 2,-2 0 0 1,-4 1 0-3,-10 3 0 5,-2-3 0-3,-4 1 0-3,2 0 0 2,-1-1 0-1,6-4 0 3,-4-1 0-2,4 1 0 2,1-1 0-1,-2 1 0-1,4 4 0 1,-4-7 0-4,-2 4 0 5,4-1 0 2,-4-3 0-5,5 0 0-2,-1 0 0 5,-10 0 0-1,-3 0 0 0,-4 0 0-2,-9 0 0 2,1 0 0 0,-4 0 0 0,-1 0 0 0,10 0 0-2,-6 0 0 4,-1 0 0-4,9 0 0 6,1 0 0-7,10-3 0 0,9 3 0 2,9 0 0-1,3 0 0 4,6 0 0-1,2 3 0-2,5 7 0-2,2-1 0 2,0 1 0 2,4 0 0-1,-1-6 0-1,4-1 0 0,-5 0 0 2,6-3 0-2,-2 3 0 0,-2-3 0 0,2 0 0 3,-1 0 0-4,2 0 0 4,-3 0 0 3,2 0 0-12,-6 0 0 6,4 0 0-4,-11 0 0 8,2 0 0-2,-4 0 0-2,-5 0 0-2,1 0 0 5,-1 0 0-3,-4 0 0 0,5-6 0-1,2 3 0 2,5-1 0 3,-2 4 0-6,-2-4 0 1,-4 4 0 1,-2 0 0 3,2-2 0-3,-4-4 0 2,5 3 0-3,2 1 0 2,2-1 0-2,-2 3 0 3,7 0 0-2,-6 0 0 0,0-3 0 1,-3-1 0-3,-1 2 0 4,-3-3 0-1,13 5 0-1,1-2 0 0,0 2 0 3,3 0 0-2,0 0 0 0,2 0 0 0,-6 0 0-5,2 0 0 6,-4 0 0-1,-1 0 0-3,-1 0 0 4,-1 0 0-1,0 0 0 0,3 0 0 2,-1 0 0 0,3 0 0-7,1 0 0 5,-3 0 0-4,13 0 0 4,9 0 0 4,8 0 0-6,12 0 0 0,4 5 0 1,-6-1 0 1,0 0 0-1,-6 2 0-1,6-4 0 5,2-2 0-5,8 3 0 2,10-3 0-2,-2 0 0 3,3 0 0-3,0 0 0 2,0 0 0-2,0 0 0 4,0 0 0-2,0 0 0 0,0 0 0-4,0 14 0 4,0 11 0 0,0 5 0 0,17 5 0-1,0-2 0 1,-8-5 0-1,6-4 0 2,-7-2 0-4,5-3 0 4,-3-5 0-2,-8-6 0 2,1-3 0-4,-3-5 0 3,0 0 0 0,3 2 0 0,-3-2 0-2,0 0 0 3,0 0 0-2,0 0 0 2,1 0 0 0,-1 0 0-2,0 0 0 2,0 0 0-3,0 0 0 1,0 0 0-1,0 0 0 2,0 0 0 0,0 0 0-2,0 14 0 1,5 13 0 1,3 11 0-1,5 15 0 1,0-3 0-1,3-4 0 1,4-3 0 1,1 1 0-4,1-2 0 6,-7 2 0-1,-4-3 0-3,2 10 0-3,-5 4 0 2,2 2 0 3,0 1 0-1,-4-3 0-2,-5-7 0 2,3 5 0 3,-1 2 0-5,3 2 0 1,4 6 0-1,0-1 0 1,-2 8 0 2,1-2 0-3,-5 3 0 2,1 0 0 0,-2-7 0 0,-3-2 0 1,3 1 0-3,0-6 0 5,-3-5 0-5,0-5 0-2,0-10 0 3,0-2 0 2,0 5 0-1,-3-1 0-2,-7 1 0 2,5 10 0 0,-2 2 0 0,5-4 0-1,-1 0 0-1,1-14 0 3,-8 2 0-1,4-7 0-1,-4-3 0 2,7-2 0-2,-4-2 0 2,6 2 0-6,-2 7 0 7,0 7 0-3,-2 15 0 2,3 7 0-5,2 0 0 8,-3-5 0-6,-2-12 0 1,-11-4 0-1,3-6 0 1,-5-9 0 4,0-5 0-3,4-8 0-5,1-1 0 6,3-1 0-2,2-6 0 1,2 1 0-2,-1-3 0 3,1-1 0-2,4 0 0 1,-1 6 0-1,-4 2 0 4,4 8 0-5,-3 3 0 2,3 6 0-2,-1-4 0 1,3-1 0 3,1-6 0-5,0-5 0 3,0-6 0-2,0 1 0 3,0-1 0-2,0 2 0 0,0 4 0 0,0 1 0 1,0 2 0 1,0-5 0-3,0-7 0 3,0 3 0-2,0-3 0 0,0 0 0-1,0 0 0 4,0 0 0-4,8 0 0 5,32 0 0-8,18 0 0 6,2 0 0-2,8 0 0 2,1 0 0-1,0 0 0 1,-1 0 0-3,-5 0 0 0,-2 0 0-1,1 0 0 5,0 0 0-2,3 0 0 0,3 6 0 0,-2 0 0 0,-3-2 0-2,2-1 0 3,-4 1 0-5,0-1 0 6,-1-2 0-1,4 5 0-2,-4 0 0-2,4-2 0 3,3 3 0 0,-6-5 0 0,0-2 0-2,-2 0 0 4,7 0 0-3,-5 0 0 1,2 0 0-3,1 0 0 2,-6 0 0 2,2-9 0-1,-2 5 0 1,0-2 0-1,0 0 0-3,-3-2 0 2,1 3 0 3,9-7 0-5,3 5 0 2,-2-1 0 3,2-1 0-3,-2 4 0 0,0 2 0 0,-1 1 0 1,-1-2 0-3,-1 3 0 4,2-6 0-1,7 2 0 0,6 1 0-2,9-6 0 2,5 3 0-1,4-5 0 2,4 2 0-1,6 1 0 0,4 4 0-2,9 0 0 3,0 1 0-5,2 4 0 6,6 0 0-3,-1 0 0 3,-2 0 0-6,1 0 0 9,2 0 0-8,4 0 0 1,3 0 0 0,-5 0 0 1,3 0 0 2,-5 0 0-1,7 12 0-3,3-5 0 3,3-1 0 0,-3-3 0 1,4 0 0-3,-9-3 0 2,6 2 0 4,-4 1 0-3,-4 0 0-4,-1 5 0-1,-5-5 0 4,-3-1 0 0,-5 1 0-2,6-3 0 2,-12 0 0 0,5 0 0-1,-11 0 0 0,-7 0 0 1,6 0 0 1,-5 0 0 0,0 0 0-3,7 0 0 0,-4 0 0 3,1 0 0-3,-8 0 0 3,-5 0 0-1,-4 0 0-2,-9 0 0 3,-3 0 0-5,-6 0 0 7,-4 0 0-1,0 0 0-1,5 0 0-8,0 0 0 6,1 0 0 4,4 0 0-4,-2 0 0-2,-2 0 0 2,-1 0 0 2,4 0 0-1,1 0 0-2,3 0 0 2,9 0 0-1,4 0 0 2,-5 0 0-4,6 0 0 4,-3 4 0-2,-1 3 0 2,-2-7 0-4,8 8 0 8,-3-4 0-6,7-3 0-2,4 5 0 0,0 0 0 3,-3-1 0 3,3 4 0-5,2-6 0 1,-2 1 0-1,-1-1 0 3,2-3 0-1,-1 0 0-3,2 0 0 5,1 0 0-3,-1 0 0 1,-1 0 0-3,2 0 0 3,4 0 0 1,2 0 0-1,1 0 0 1,-4 0 0-4,-5 0 0 3,-11 0 0 0,-4 0 0-3,-7 0 0 3,-7 0 0 0,-4 0 0 1,-4-3 0-3,-4 1 0 5,-3-3 0-4,-4 2 0 2,-9 3 0-5,0-4 0 1,-6-1 0 7,3 0 0-6,-7-4 0 0,1 1 0 2,-4-1 0-1,-3 6 0 2,-7-4 0-4,-2 2 0 4,-8 5 0-1,-1-2 0 0,-6 2 0-3,4 0 0 3,-5-3 0 0,6 3 0 0,1-3 0-2,-1 0 0 2,6 0 0 0,-1-2 0 0,-2 2 0-3,2-6 0 6,-1 5 0-3,0-4 0 1,2-4 0-6,-2-7 0 6,1-10 0-1,-1-16 0 0,-1-10 0 0,-3-4 0-1,-6 2 0 0,1-1 0 2,-4 6 0-5,1-3 0 7,-1-3 0-3,5-5 0-2,-5-7 0-1,2-6 0 4,-2-7 0-1,0 1 0 0,0-1 0-3,0 4 0 4,0 0 0 1,0 2 0-3,-8-2 0 0,-5 0 0-1,5-1 0 2,-2 6 0 0,0 1 0 0,7 13 0-1,0 5 0 0,3 11 0 2,0 9 0-5,0-1 0 8,0 5 0-5,0-1 0-1,0-6 0 1,0-3 0-1,0-9 0 4,10-7 0-3,-1 1 0-2,1 0 0 4,-5 9 0 2,1 8 0-4,1 6 0-3,-1 6 0 3,-4 1 0 1,1-3 0 1,0-5 0-1,-3-4 0 0,0-9 0-2,0-5 0 2,0-3 0 0,0-5 0-2,0 0 0 2,0-3 0 0,0 3 0-2,0 1 0 1,0 11 0 2,0 0 0-2,0-6 0-1,0-3 0 2,-6-5 0 0,-2-3 0 1,-5 7 0-3,5 17 0 2,-2 13 0 2,4 13 0-2,2 11 0-3,1 1 0 1,3 3 0 2,0 0 0 0,0 0 0-2,-3 0 0 2,3 0 0 0,0 0 0 0,0 0-126-2,0 0-74 3,0 0-37 1,0 11-190-3</inkml:trace>
    </iact:actionData>
  </iact:action>
  <iact:action type="add" startTime="27668">
    <iact:property name="dataType"/>
    <iact:actionData xml:id="d5">
      <inkml:trace xmlns:inkml="http://www.w3.org/2003/InkML" xml:id="stk5" contextRef="#ctx0" brushRef="#br2">16186 7816 553 0,'0'0'248'3,"0"0"-91"3,0 0-4 2,0 0-62 0,149-152-33-1,-110 124 0 0,3-3 7 2,6-1-16-1,5-1-3-2,6-1 0 1,6-2 6 2,7-4-4-1,7 3-3-3,4-5 1 4,11-1-16-1,4 2 5 0,9 6-14 0,0-1 2 0,-10 8 6-1,1 1-11 2,-11 3 6-5,-5 0-8 5,4-2-4-1,1-1-2 0,8-3 7-3,8-2-13 4,0-5 7 0,1 4-2 2,-4 4 2-6,-1 1-3 3,0 6 4-3,1 3 1 2,-6 2-8-1,1 4 7 3,-6 2-9-1,-6 2 6 0,3 2-9-2,0 1 0 3,-4 4 0-2,2 2 0-1,3 0 0 2,6 0 0 4,5 0 0-2,8 15 0-7,-6 8 0 3,-5 1 0 1,-8-2 0 2,-5 2 0-2,-3-7 0 0,-3 0 0 0,3-5 0 5,2 4 0-8,-2-1 0 2,-5 2 0 3,0 2 0-2,-4-2 0 3,-4-2 0-6,-5 1 0 4,0-1 0 0,4-1 0-1,-5 0 0-1,4-1 0 3,-2-2 0-1,-3 2 0 0,-1 1 0-2,-3 0 0 2,3 0 0 1,-2-1 0-2,-1 4 0-1,7-1 0 2,-4 6 0 0,-3-1 0 1,-4 1 0-4,-5 0 0 3,-15-5 0 0,2-3 0 0,-11-3 0-2,-5-8 0 4,-8-1 0-4,-2-2 0 1,-7 0 0-1,0 0 0 3,0 0 0 1,0 0 0-4,0 0 0 0,0 0 0 1,0 0 0 2,-21 0 0-2,-33 0 0-1,-15 0 0 3,-13 0 0 2,-8-8 0-4,-5-4 0-1,7 4 0 0,4 3 0 1,12 0 0 1,15-2 0-2,14 5 0 4,16 0 0-4,8 2 0 3,13 0 0-4,6 0 0 3,0 0 0 0,0 0 0 0,0 0 0-2,16 0 0 2,39 0 0 2,24 19 0-5,15 0 0 9,6 0 0-10,2 0 0 3,4 0 0 0,-13 1 0-2,-6-4 0 3,-12-4 0 0,-17-2 0 1,-19-5 0-4,-15-5 0 4,-11 0 0-2,-5 0 0 1,-8 0 0-2,2 0 0 2,-2 0 0 0,0-35 0 1,0-19 0-3,0-30 0 2,-17-12 0 1,-7-7 0-2,5-3 0-1,1-7 0 2,1 2 0 0,7 14 0 0,3 26 0-2,2 25 0 2,2 27 0 0,0 15 0 1,-3 2-137-5,-22 2-112 6,20 0-122-4,-8 0-176 2</inkml:trace>
    </iact:actionData>
  </iact:action>
  <iact:action type="add" startTime="34140">
    <iact:property name="dataType"/>
    <iact:actionData xml:id="d6">
      <inkml:trace xmlns:inkml="http://www.w3.org/2003/InkML" xml:id="stk6" contextRef="#ctx0" brushRef="#br3">3020 14501 153 0,'0'0'155'4,"0"0"-66"4,0 0 13-3,0 0-9 4,0 0-11-1,0 0 7 0,0 0 20-2,0-1-5 2,0 1-25 0,0 0 5 0,0 0-22-1,0 0-4-1,0 0-6 4,0 1-5-3,0 22-21-1,0-1 4 2,0 2-4 0,0-2-11-1,0 2 5 0,0 2-12 1,-4-2 8 0,2 0-16 0,2-3 11-2,0-6 3 2,0-3 12 0,0-2-3 0,0-3-9 0,0 0 7 4,0 1-13-6,0 0 13 1,0 5-17-3,0 4 7 4,0-1-10 2,9-1 3-5,-1-1 7 2,5 3 1 0,0-8-6 2,-1 1 0 1,-3 2 5-3,4-1-8 2,-1-3 23-4,5 4-18 1,2-5 2 0,-1 3-5 2,3-1 8 1,2-1 3 1,1 1 0 2,-3-1 5-11,-4 1-16 6,5-4 7 1,-2 0-12-1,5-2 6-1,5 0-1 4,1-3-4-3,3 4 4-1,3-4 3 1,-2 4 7 2,3-4-6 1,1 0 2-3,1 0-10 0,-1 0 9-1,-3 0-7 2,0 0-2-3,-6-4 1 5,5 4 3-4,-2-4 8 2,3 1 0-1,4 3-3 1,-5-3-5 0,9-2 3 1,0 3-6-3,1-4 10 5,0 2-11-5,1 2 7-1,-1 0-6 1,1 2 3 3,0-3 0-1,-1 3-3 3,0 0 3-6,-4 0-4 3,0 0 11-2,-1 0-11 3,-4 0 4-5,0 0-2 4,-1 0-3 0,-3 0 3 3,-1 0-1-5,3 0 1 1,-7 0-2 0,5 0 4 0,1 5-5 1,-3 7 0-1,1-2 0 4,-5 1 0-5,-2 1 0 1,-4-2 0-2,0 4 0 4,-2 5 0-2,3 8 0-1,-2 12 0 3,-2 4 0 1,-2 3 0-2,-4-7 0-2,-5-6 0 0,0-14 0 2,-4-5 0-1,-2-9 0-1,0-5 0 3,0 2 0 2,0-2 0-6,2 0 0 0,-2 0 0 3,6 0 0 1,-6 0 0-2,5-7 0-1,-3-22 0 3,5-11 0-1,0 1 0 0,-2 12 0 0,8 6 0 0,-5 4 0-1,11 3 0 0,-4 4 0-2,8 1 0 3,2 4 0 1,9-3 0-2,1 4 0 0,8-4 0 1,3 0 0 0,2-3 0 0,7 4 0-1,-3-5 0 0,9 4 0 2,4-3 0-1,1 1 0 0,6-4 0-2,6-5 0 0,-2 0 0 3,1 0 0-4,1 0 0 4,-6 5 0-2,4 3 0 2,0 2 0-4,3 4 0 3,3 0 0 1,1 2 0-2,2-4 0 0,-2 0 0 0,7 2 0 2,-5-2 0-2,4 0 0 1,-4 2 0-1,-1-3 0 3,4 1 0-3,5 3 0 0,-3-2 0 0,-1 0 0 0,-6 1 0 0,4 3 0 2,-12 2 0-3,8 0 0 2,-6 0 0 0,2 0 0-3,-2 0 0 3,4 0 0 1,-2 0 0-2,0 0 0 0,-3 0 0 3,0 0 0-1,-4 0 0-4,-2 2 0 2,-6 3 0-1,-2 1 0 4,1-3 0-2,-6 0 0-4,8 1 0 5,-5 3 0 1,7-4 0-2,-3-2 0-3,-2 3 0 2,3-2 0 3,-4-2 0-2,2 0 0-5,0 0 0 5,-6 0 0 2,1 0 0-3,-1 0 0-1,5 0 0 2,-5 0 0-1,1 0 0 5,-4 0 0-4,-5 0 0-4,-1 0 0 3,-1 0 0 1,-2 0 0-3,7 0 0 3,-3 0 0 0,4 0 0 1,2 0 0-4,-3 0 0 4,0 0 0 2,3 0 0 3,0 0 0-13,-4 0 0 4,0 0 0 2,2-7 0 3,1 1 0-4,-2 0 0 0,0 1 0 2,2-1 0 0,-3 0 0-1,4 4 0-1,-2 2 0 4,1 0 0-1,-8 0 0-2,-1 0 0 0,-2 0 0-2,2 0 0 6,4 0 0-7,1 0 0 5,2 5 0-3,1 4 0 4,0-2 0-6,-3 0 0 5,-2-3 0-1,4 0 0-1,-2-2 0 0,1-2 0 0,-2 0 0 2,6 0 0-2,-4 3 0 1,1-3 0-1,3 7 0 3,-7-7 0 0,-3 4 0-6,2-1 0 2,1-1 0 3,-2-2 0-1,5 0 0-4,1 0 0 9,-3 0 0-9,1 0 0 4,-2 0 0-3,-3 0 0 3,-8 0 0 0,2 0 0 0,-5 0 0-1,3 0 0 3,2 0 0-1,-5 0 0-4,4 0 0 1,-1 0 0 2,-4 0 0 1,-4 0 0-2,-1 0 0-1,-3 0 0 2,-1 0 0-1,2 0 0 2,0 0 0-3,-3 0 0 2,9 0 0 0,-9 0 0 0,4 0 0-3,5 0 0 4,-1 0 0 2,5 0 0-5,0 0 0-2,1 0 0 5,-5 0 0-1,-1 0 0 2,-2 0 0-5,0 0 0 3,2 0 0 0,-7 0 0-2,-4 0 0 1,3 0 0 1,-5-5 0-1,0 1 0 2,6-6 0-5,2 0 0 6,0-4 0 0,4 0 0-2,1-5 0-1,-3 0 0-3,2-3 0 5,1-2 0-1,-4-2 0-3,4-1 0 3,-3-6 0 1,10-3 0-2,-1-4 0 1,2-4 0 1,1-2 0-1,5 2 0-2,1-3 0-1,-1 4 0 3,-6-1 0 1,-7 3 0-1,-9 5 0-3,-11 9 0 4,-5 7 0-2,-7 13-17 2,0 7-15-4,-15 0-217 3,-12 2-102 1,6 29-35 1</inkml:trace>
    </iact:actionData>
  </iact:action>
  <iact:action type="add" startTime="37581">
    <iact:property name="dataType"/>
    <iact:actionData xml:id="d7">
      <inkml:trace xmlns:inkml="http://www.w3.org/2003/InkML" xml:id="stk7" contextRef="#ctx0" brushRef="#br3">2714 18672 536 0,'0'0'324'6,"0"0"-114"3,0 0-53-4,0 0-26 3,0 0-23 1,155-2-37-1,-97 2-8-3,14 6-2 4,17 2-3-1,18-8-11 0,30 0 4-2,26 0-27 2,31 0 19 1,19-14-29-2,15-7 9-1,-1 8-11 4,-10-1 6-4,-22 14 0 2,-17 0-1-1,-16 0 15 1,-15 0-10-1,-19 0-15 2,-14 0-7-3,-21 0 0 2,-15 0 0 0,-15 0 0-1,-16 0 0 0,-23 0 0 0,-17 0 0 2,-3 0 0-2,-4 0 0-1,0 0 0 2,0 0 0 0,-8 14 0 3,-50 10 0-4,-37 0 0 0,-41 7 0 3,-31-15 0-7,-44-2 0 3,-28-3 0 5,-17-3 0-5,4-8 0 2,18 0 0-3,23 0 0 7,29 0 0-3,31 0 0-4,17-8 0-1,25 3 0 4,26-1 0 0,22 6 0 0,22 0 0-2,15 0 0 2,13 0 0 0,11 0 0 1,0 0 0-4,0 0 0 3,0-6 0 0,0 6 0 0,0 0 0-1,0 0 0 0,0 0 0 1,0 0 0 0,0 0 0-2,25 0 0 4,15-6 0-4,5 1 0 5,17 2 0-3,11-2 0-1,10 0 0 2,22-2 0-3,24 7 0-1,41-5 0 1,36 5 0 3,33 0 0-1,27 0 0-3,-1 0 0 4,-27 12 0-1,-31 6 0-1,-36 5 0 0,-30 1 0 1,-14 0 0 3,-18-4 0 1,-18-7 0-10,-27-2 0 3,-32-5 0 3,-25-6 0-1,-7 0-152-1,-18 0-201 3,-23 0-346-2</inkml:trace>
    </iact:actionData>
  </iact:action>
  <iact:action type="add" startTime="39733">
    <iact:property name="dataType"/>
    <iact:actionData xml:id="d8">
      <inkml:trace xmlns:inkml="http://www.w3.org/2003/InkML" xml:id="stk8" contextRef="#ctx0" brushRef="#br3">14556 14352 635 0,'0'0'150'5,"0"0"4"1,0 0-42 2,0 0-49-1,0 0-13-1,0 0 7 3,28 16 3-1,-28 0 14 0,0 4 7-2,0-2-30 2,0 2-19 0,0 5 3 0,0-1 7 0,0 2-5-3,3 0-5 4,-2-6 1-1,7-4 2-2,-6-6-9 2,0-3 5 0,6-2-17 1,-8 3-1-3,6 5-2 1,0 0-7 1,2 1 3 0,2 0-3-2,0-1 12 1,-5-1-6 1,1 2 14 1,4-4-15-4,-2 2 6 4,5-1-7-1,0-1 3 1,-8-1 1-3,4-4-10 2,-5 3 4-1,5-5-5 1,-4 1 10-2,2 6-9 3,2-4 9-2,-4 1-5 1,0-1 4-1,-1-1 0 1,0-3-6 0,-1 2-1 2,0 2-2-4,4-2 0 2,-2 5 2-3,0-1 2 4,6 1-1-4,-7-5-2 4,0 0 0-2,3-2 0 2,-1 4 4-2,0-2 1 0,6 5-7 3,-3-3 0-4,1 2 0-1,-2-2 0 3,-5-4 0 1,0 1 0-2,1-3 0 1,-1 0 0-1,2 2 0 4,8 1 0-4,3 0 0-2,-4 1 0 1,8-2 0 2,-4 0 0 0,-1-2 0 1,-6 0 0-4,2 0 0 3,-4 3 0 1,3 0 0-3,-5 0 0 1,4 0 0 1,-1-3 0 1,2 5 0-4,3 1 0 4,0 0 0-2,1-5 0 2,1 5 0-2,6-4 0 0,1-2 0 3,6 0 0-4,0 0 0-1,7 0 0 4,-1 0 0-2,-6 0 0 6,1 0 0-8,-3 0 0 1,3 0 0 2,-3 0 0-1,1 0 0-1,0 0 0 2,-3 0 0 2,0 0 0-3,-6 0 0-1,6-2 0 2,-4 0 0-1,7 2 0 1,-6-4 0-1,3 4 0 4,-3 0 0-6,-4 0 0 2,6 0 0-2,-2 0 0 4,3 0 0-2,1-1 0 2,-1-3 0-4,6 2 0 3,-1-2 0 1,4 2 0 0,-1 2 0-5,1 0 0 4,2 0 0 1,2 0 0 1,-2 0 0-4,1 0 0 2,0 0 0-1,-4 0 0-1,-2 0 0 2,-2 0 0-2,-4 0 0 2,-1 0 0 1,6 0 0-3,-5 0 0 2,3 0 0 0,-3 0 0 2,-2 0 0 4,0 0 0-12,-11 0 0 4,4 0 0 1,-6 0 0-3,4 0 0 7,-5 0 0-4,2 0 0-1,-6 0 0 0,7 0 0 2,-5 0 0 0,3 0 0 0,-2 0 0 2,0 2 0-2,4-2 0 0,-7 4 0-3,9-4 0 0,4 2 0 4,0-2 0 0,8 4 0 0,5 1 0-3,5-3 0 2,12 4 0-2,0-4 0 3,7 0 0-5,-3-2 0 5,-5 7 0-1,-6-2 0 4,-3 0 0-6,-11 1 0-2,1-3 0 3,-6 2 0 2,-2-2 0-2,5-1 0-1,2-2 0 6,7 3 0-5,-1 0 0-1,2-3 0 0,0 4 0 2,-4-4 0-1,-2 0 0-1,-1 0 0 4,-3 0 0-3,7 0 0 2,-3 0 0-5,7 0 0 5,5 0 0-1,-1 0 0 4,1 0 0-8,2 0 0 4,4 0 0-1,0 0 0-1,3 0 0 2,-3 0 0-1,8 0 0 2,-3 0 0-2,7 0 0 0,2 0 0 0,8 0 0 1,5 0 0 0,-1 0 0-2,7 0 0 2,4 0 0-1,2 0 0 3,3 0 0-6,3 0 0 5,4 7 0-1,-4 2 0 0,-2-4 0-3,4 0 0 4,-5-2 0-2,1-3 0 2,5 0 0-2,3 0 0 2,2 0 0-1,3 0 0-1,-5 0 0-2,-2 0 0 2,-5 0 0 5,2 0 0-5,2 0 0-1,3 0 0 1,4-3 0-1,-6 3 0 3,7 0 0-4,-8 0 0 4,4 0 0-1,-4 0 0 3,-1 0 0-4,-1 0 0-4,-3 0 0 5,3 0 0 1,-5 0 0-2,-2 0 0-1,1 8 0 5,-2 0 0-2,2 0 0-4,2 1 0 2,3-1 0-1,0 1 0 3,3-1 0-3,-5-4 0 3,1 4 0-3,-4-8 0 2,2 4 0-2,-1-4 0 2,2 0 0 0,0 0 0 0,3 0 0 1,-2 0 0-4,7 0 0 3,-2 0 0 1,2 0 0-2,0 0 0-1,-2 0 0 5,-1 0 0-4,-3 0 0 1,0 0 0-1,-3 0 0-1,-6 3 0 1,-2-1 0-1,-14 1 0 4,-2 0 0-3,-9-1 0 2,-6-2 0-5,-5 0 0 5,0 0 0-1,-2 0 0-1,2 0 0 0,1 0 0 3,-3 0 0-1,-1 0 0-1,-3 0 0-4,-6 0 0 6,4 0 0-1,-9 0 0-4,-1 0 0 0,-6 0 0 4,4 0 0-3,-7 0 0 2,8 0 0 0,-3 0 0 0,0 0 0 0,8-2 0 0,-6-4 0-1,0 1 0 2,2 1 0-1,0-4 0-1,-6 4 0 1,2-4 0-3,-3 1 0 3,-1 0 0-2,-4 1 0 2,4 0 0-2,-2-2 0 5,-1 0 0-3,-1-3 0-2,6 0 0 1,1 3 0 2,0-3 0-1,3 1 0 0,0-2 0-4,7-2 0 4,-1 1 0 0,1 6 0-2,-7-5 0 3,1 4 0 1,-8 2 0-4,-1-1 0 2,2 3 0-1,-4 1 0 0,9-5 0 2,1-4 0-3,7 0 0 2,-1-7 0 0,3-6 0-1,7-3 0-2,-3-3 0 2,2 2 0 4,-2-4 0-3,-2-3 0 2,-4 4 0-7,-3 2 0 5,-5 3 0-1,-1 3 0-2,-3 4 0 3,-1 3 0 0,0 1 0 1,-6 3 0-1,3 4 0-1,-5 7 0 0,-1-1 0 2,3 3 0-2,-6 0 0-1,-3 0 0 3,-3 0 0 1,0 18-254-4,-14-1-127 2,-12 11-445-2</inkml:trace>
    </iact:actionData>
  </iact:action>
  <iact:action type="add" startTime="42888">
    <iact:property name="dataType"/>
    <iact:actionData xml:id="d9">
      <inkml:trace xmlns:inkml="http://www.w3.org/2003/InkML" xml:id="stk9" contextRef="#ctx0" brushRef="#br3">14659 14978 165 0,'0'0'0'5</inkml:trace>
    </iact:actionData>
  </iact:action>
  <iact:action type="add" startTime="43327">
    <iact:property name="dataType"/>
    <iact:actionData xml:id="d10">
      <inkml:trace xmlns:inkml="http://www.w3.org/2003/InkML" xml:id="stk10" contextRef="#ctx0" brushRef="#br3">14971 14920 437 0,'0'0'217'4,"0"0"-60"1,0 0-27 3,0 0-11-1,0 0-30 2,0 0-6-4,-92 92 5 4,47-66-30-1,1-4-11-1,-9-3-6-1,3-6-3 4,-9 3-19-4,3-9 11 3,-2 3-1-3,0-1 0 2,-1 0-2 0,-1-2-6 0,0-1 13-2,-4 1-14 2,-3 0 14 2,-3-2-14-3,0 7 4 1,7-5-8-2,-4 3-2 4,15 2-9-4,-7-5 17 0,2 0 2 2,0-2-22 0,-1 0 16 0,-6 5-3-2,6-3 3 3,-6 1-16-2,-3 0 9 5,-6-5-7-8,-9 0 8 5,-8-1-8-2,1-2-2-1,-3 0-1-1,-2 0 3 3,4 0 9 1,-2 0-13 2,-3 5 12-3,1 5-11-4,4-4 6 2,1-1-4 3,10-3-3-3,3-2 0 2,12 0 1 0,6 0-3 0,6 0 4-2,4 0-4 3,9 0 8-2,-1 0-10 3,1-6 4-6,-1-1-1 4,-11-3 0 0,5 0 1 0,-9-1-1-2,-7 0 2 2,3-1 0 1,-8 0 6-2,1 5-12 1,-5-5 6-2,1 5-2 3,-3-1 1-2,-6 4 0-1,0-5 0 8,-7 3 0-11,1 4 3 7,0 2-3-6,-1 0 15 4,2 0-15-1,2 0 9 10,1 8-6-15,0 9 2 3,-7 6 4 1,-3-4-9 1,-4 4 0 0,-5-2 0 1,7 2 0 0,0-4 0-1,11-1 0 0,7 1 0 4,5-2 0-4,3 2 0 0,2 1 0-2,5 0 0 2,2 4 0 1,7-2 0 4,3-2 0-5,6-4 0 0,2-3 0-2,5 6 0 4,1 2 0-5,2 2 0 5,1-7 0-1,1-5 0 3,-1-5 0-4,2 1 0-1,-2-1 0 0,1 2 0 2,-2 1 0-1,2-6 0 0,0 2 0 1,-1 0 0 6,4 2 0-12,6 0 0 6,6-2 0-3,5-1 0 3,4-4 0-1,6 0 0 0,0 0 0 2,0 0 0 0,-3 1 0-5,-2 11 0 5,-5-1 0-1,-4 8 0 0,1 6 0 1,0-9 0-3,5 0 0 3,2-10 0-5,1-3 0 3,5-3 0 1,0 0 0 1,0 0 0-2,0 7 0-1,0 5 0 3,0 2 0-1,0 2 0 2,0-2 0-3,0-7 0 0,0 2 0 0,0-1 0 1,0 1 0-4,0-2 0 6,0-4 0-2,0 1 0-1,0 1 0-1,0-3 0 1,5 3 0 2,-2-2 0-2,-3-3 0-1,3 0 0 2,-3 0 0 0,0 0 0 0,0 0 0-2,0 0 0 2,0 0 0 2,0 0 0-1,0 0 0-2,0 0 0 0,0 0 0-1,0 0 0 1,0 4 0-1,0-4 0 2,0 0 0 0,3 0 0 0,-2 5 0-2,3 0 0 2,3 5 0 2,-5 0 0-3,2-4 0 0,-1 1 0 2,-3-1 0-4,3-2 0 4,-3 3 0-4,3-2 0 3,-3-2 0 0,0 2 0 1,4 1 0-4,-4-1 0 4,3 10 0-2,-1-8 0 1,1 12 0-1,3 3 0 0,-2 3 0 2,2 5 0-1,-3-1 0-3,-1-3 0 4,1-4 0 1,0-7 0-3,-3 1 0-3,3-9 0 4,-3 1 0 0,4-4 0 0,-1 0 0-2,-3 0 0 2,0-4 0 0,0 0 0 0,0 4 0 0,3 4 0 0,1 9 0 0,7 7 0-1,-2-8 0-2,3 1 0 2,-6 0 0 3,4-7 0-2,-3 4 0-3,1-3 0 3,-3-7 0 1,2 0 0-2,-2-1 0 0,2 3 0 0,1 2 0 2,6-3 0-2,-6 3 0 0,5 4 0 0,-6-5 0 1,1 2 0 1,-3-2 0-5,-1 0 0 6,1-2 0-3,5 2 0 4,-3 5 0-8,5-4 0 6,-4 3 0 4,-1 1 0-9,-1-11 0 2,-6 3 0 0,3-4 0 3,-3 0 0 0,0 0 0-1,0 0 0-2,0 0 0 1,0 2 0 0,0-2 0-1,0 0 0 2,0 0 0 0,-12 4 0 1,-29 2 0-4,-12-5 0 5,-5-1 0-4,-4 0 0 4,5 0 0-6,2 0 0 5,13-13 0-1,11 2 0-1,10 3 0-1,15 2 0 3,4 6 0-1,2-3 0-1,0 3 0 1,0 0 0 0,0 0 0-1,0-3 0 2,21 3 0-5,20 0 0 5,14 0 0-1,4 0 0 0,4 0 0-3,1 0 0 6,-4 0 0-5,-5 6 0 4,-9 5 0-7,-13-2 0 6,-9-2 0-1,-5-1 0 1,-9-1 0-1,-5 1 0 0,-3-6 0-1,-2 0 0-2,4 0 0 1,-4 0 0 2,4 0 0 0,0 0 0 1,6-23 0-3,0-17 0 1,-10-6 0 1,0-15 0 1,0-7 0-3,0-6 0 3,0 9 0-3,0 10 0 4,0 21 0-5,0 18 0 3,0 9 0-1,0 7 0 1,0 0 0-2,0 0 0 2,0 0 0 0,0 16-98 4,0 2-255-6,0 5-362 2</inkml:trace>
    </iact:actionData>
  </iact:action>
  <iact:action type="remove" startTime="49924">
    <iact:property name="style" value="instant"/>
    <iact:actionData xml:id="d11" ref="#d10"/>
  </iact:action>
  <iact:action type="add" startTime="49931">
    <iact:property name="dataType" value="strokeEraser"/>
    <iact:actionData xml:id="d12">
      <inkml:trace xmlns:inkml="http://www.w3.org/2003/InkML" xml:id="stk11" contextRef="#ctx0" brushRef="#br4">18529 18341 781 0,'0'0'66'9,"0"0"16"-5,0 0-82 4,0 0-25 0,0 0-196-3,0 0-364 3</inkml:trace>
    </iact:actionData>
  </iact:action>
  <iact:action type="add" startTime="54370">
    <iact:property name="dataType"/>
    <iact:actionData xml:id="d13">
      <inkml:trace xmlns:inkml="http://www.w3.org/2003/InkML" xml:id="stk12" contextRef="#ctx0" brushRef="#br5">22830 11916 908 0,'0'0'139'6,"0"0"-21"1,0 0-3 1,-147 201-51-1,75-101 0 0,3 5-5 2,10-4-8-2,9-11 6 0,8-13 9 0,12-23-28 2,8-20-1-2,16-21-7 1,6-13-4-1,0 0 4 2,33-21-27-2,44-51-3-1,33-46 4 2,24-30-7 2,3-13 4-5,-13 17-1 2,-27 32 7 2,-39 46 20-1,-31 37-4-2,-27 29 2 1,0 34 37 1,-72 84 31 1,-34 64-90-4,-26 60-3 4,-5 10 0-1,4-9 0 0,11-24 0 0,17-47 0-2,28-40 0 1,25-53 0 4,30-49 0-6,22-30 0 1,34-17 0 2,66-79 0 0,41-57 0 0,44-60 0-2,14-36 0 4,-3 6 0-4,-37 39 0 3,-44 58 0-3,-57 71 0 5,-40 51 0-5,-18 24 0 0,-11 22 0 0,-59 66 0 3,-28 47 0-1,-25 36 0 2,5 11 0-4,9-6 0 0,17-20 0 3,19-28 0 0,28-33 0-3,24-42 0 2,21-31 0-2,0-22 0 0,76-16 0 1,45-69 0 2,50-57 0-1,29-69 0 0,0-32 0-3,-29 0-21 4,-50 42-5-1,-53 76 24-1,-47 67 2-1,-21 58 2 2,-52 74-1 1,-61 93 33 1,-32 68-22-4,-19 41-12 2,3 0 0-2,23-31 0 1,20-48 0-1,23-55 0 3,35-60 0-2,27-39 0 0,33-36 0 2,42-7 0 1,70-62 0-4,61-61 0 2,42-62 0-3,33-70 0 5,-5-51-15-4,-37-5-30 3,-58 44-21-4,-69 83 23 4,-53 92 28-2,-26 81 14 1,-15 47 1-1,-67 106 14 0,-36 80 5 2,-38 55 25-1,-13 20-17-2,-10-10 3 7,7-38 8-11,15-42-25 7,32-42-13-5,32-50 0 5,46-47 0-1,47-47 0-3,19-21 0 5,91-69-42-1,62-52 30-3,52-63 5 2,36-76-2-3,7-70-5 3,-18-34-45 1,-57 30-6 2,-71 80-9-3,-66 114 56-4,-42 97 18 4,-18 67 0-1,-65 118 51-2,-32 88-24 4,-37 66 48-1,-8 24-25 0,-12-17-16-3,-1-46 7 3,11-49-19 1,19-60-22-1,38-52 0-3,40-42 0 3,41-33 0 0,22-21 0 0,89-48 0-1,58-45-3 1,49-49-5 0,25-55 7 0,-5-45-11-1,-34-8-15-1,-48 34-9 5,-66 74 14-6,-49 73 13 1,-30 69 9 2,-49 82 5 1,-66 87 9-2,-40 67 16 0,-21 13 15 1,0-18-30 0,12-39-6 1,19-50-9-6,40-44 0 7,42-45 0-3,37-31 0 1,28-22 0-2,88-41 0 3,50-49 0-2,56-52 0 0,35-49 0 2,15-51 0-3,-26-18-27 4,-43 37-33 0,-67 64 22-6,-65 88 29 4,-45 73 9-2,-12 123 19 1,-86 79 9 0,-54 55-5 1,-35 7 10 4,-14-22-13-7,9-43-9 1,25-39-11 1,40-42 0 2,42-48 0-2,54-40 0-1,34-32 0 2,97-30 0 1,64-61 0 1,61-41 0-4,26-44 0 2,19-57-11-2,-15-38-42-1,-46 4 0 4,-57 45-15-1,-60 84 45 3,-57 88 17-5,-35 60 6-1,-35 122 22 4,-75 89-13 1,-43 61 32-2,-16 16-8-5,-4-19-9 5,2-49 2 0,23-45 3 2,35-67-8-3,43-55-15-1,46-44-6 1,29-19 0-2,88-74-15 5,57-45 9-3,46-43 5 3,31-36-9-1,21-33 4-5,-15-16-37 3,-43 26-1 0,-66 56-13 2,-69 75 49-4,-55 84 8 3,-19 51 0 3,-81 92 18-3,-42 43-2-2,-15 15 26-1,11-20-24 3,18-39 4 3,31-33-4-6,30-37 1 2,31-32-15 1,24-30-3-1,12-4-1 0,51-29 0 4,53-47-3-4,43-34-5 1,25-24-1-4,7-6-16 3,-11 0 4 2,-31 28-4-1,-47 35 9 0,-38 40 12-1,-36 31 4 0,-16 12 4 1,-55 67 16-3,-42 29-11 3,-37 14-3 1,-16-8 12-2,-9-18-12 0,8-11 10 1,11-3 10 0,16-7 4 0,24-6-19-1,37-19-11-1,23-22 0 4,27-19 0-6,13-3 0 4,30-52-16 1,43-41 7-2,22-32-4 2,-1-17-6-4,-20 0 1 4,-28 11 1-2,-23 24-1-1,-23 26 6 2,-3 31 7 3,-55 23-1-4,-29 17 6 1,-36 10 3-1,-43 0 11-2,-42 8 0 5,-29 20 2-6,-21-4-1 6,-10-14-10-3,23-10 13 1,25 0-11-2,43-8 10 2,55-18-16 0,47 0 5 0,48-11-2 0,27-16-4-3,0-18 1 7,47-19 4-6,6 0-5 1,-16 11-1-1,-17 18-5 1,-16 26-7 2,-4 27-1-4,-42 8-25 4,-50 56 37 0,-42 46 2 0,-21 29 8-3,-6 14 5 2,-3-7-3-3,12-27 14 5,18-29-2-3,27-35-21-2,39-28-1 3,48-19 0 1,20-26-26-1,53-58 10-2,41-36 16 2,9-14 0 0,-20 28-5 1,-28 31 0-5,-29 39 5 4,-26 36 0 0,0 0-4-2,-43 53 9 2,-34 19-2 1,-21 7-3-2,0-9 1-1,0-10-1 5,7-15-1-6,22-15 0 4,15-11-1-3,27-11-3 1,15-8 10 1,12 0-6 0,0 0 1 0,32-44-3-2,29-26-1 3,15-26-6-1,3-25-6-3,-6-19 6 3,-22 6 2 0,-33 29 3 1,-18 38 5-4,-39 51-8 4,-61 16 2 2,-37 79 6-4,-32 38 0-2,-15 23 1 1,-3 6-1 3,7-24 3 0,32-32-1-4,43-35-2 3,44-31 2 0,58-24 1 0,19-27 1-2,89-44 3 2,59-33-7 0,28-14 1 0,2-15 0-3,-20-1 0 4,-44 10-2-2,-50 35 3 2,-40 34-5-3,-40 41 5 1,-10 14-4 1,-72 40-6 1,-37 46 7-4,-29 30 1 5,-8 9 0-4,8 3-1 4,19-11 4-3,26-19-3-2,37-21 1 3,27-27 10 1,34-18 1-1,5-9 11-3,58-10-2 5,40-9-19-4,28-4-2 4,16-20-4-2,-6-37 4-2,-7-9 0 1,-32 3 0 0,-28 14 1 0,-29 21-2 1,-28 16 1-1,-12 12 0 1,-35 29-3 0,-43 50 3-2,-30 32-1 4,-15 14 3-3,2-3 12-2,11-21-6 4,25-27 11-2,26-28-18-1,32-23 3 3,27-20-4-2,10-3 0 1,61 0 0-2,29-28 0 3,15 1-6-1,-6 0-25 0,-9 4-21 0,-19-1-77-2,-70 12-157 2,-6-3-132-1</inkml:trace>
    </iact:actionData>
  </iact:action>
  <iact:action type="add" startTime="57784">
    <iact:property name="dataType"/>
    <iact:actionData xml:id="d14">
      <inkml:trace xmlns:inkml="http://www.w3.org/2003/InkML" xml:id="stk13" contextRef="#ctx0" brushRef="#br5">16636 11659 756 0,'0'0'186'5,"0"0"7"4,0 0-32-3,0 0-18 2,-77 201-33 0,26-63-10 0,6 10-13-3,4-2-10 5,11-4 0-3,5-11-28 1,8-22-9-2,4-29-9 1,11-39-15 1,2-28 5 1,0-13-21-3,5-27 0 2,35-53-7 0,9-39 6 0,3-35 1 2,-16-15 0-5,-11-3-3 13,-14 4 3-16,-11 23-1 3,0 22 2 0,0 35-2 2,0 34 4 1,-3 28-6-1,-5 19 1 2,-8 7 2-2,-10 31 11 2,-10 44-8-4,1 48-3 4,8 26 0-2,12 16 0 2,8-1 0-3,7-22 0 1,0-33 0 1,0-41 0 0,0-34 0-1,0-27 0 0,0-7 0 5,28-46 0-5,17-50 0-1,4-43 0 1,-1-31 0-2,-8-10 0 3,-16-1 0-1,-10 22 0 2,-6 42 0-3,-8 40 0 5,0 43 0-8,0 34 0 5,0 31 0 1,-15 68 0-1,-20 49 0-2,6 35 0 2,8 8 0 2,2-10 0-2,6-26 0 5,0-28 0-12,6-37 0 4,4-36 0 3,3-29 0-2,0-21 0 2,0-4 0 0,0 0 0 0,21-10 0-1,6-7 0 2,-3 2 0-2,-11 4 0 2,-3 6 0-5,-5-4 0 4,0 3 0 0,6-4 0 0,-3-1 0-1,-2-1 0 0,1 5 0 2,-4 1 0-2,-3 2 0-1,3 2 0 2,0-8 0 0,4-1-5 1,-5-5 4-3,3-1 1 1,2 1 3 1,-4 2 0 1,-3-3-3-3,0-2 0 4,0 3-3-4,-12 3 3 3,-30-4 3-5,-13 3-3 8,-10 6 0-5,-10 2 0 1,-1 6 0-1,0 0 0-3,0 0 0 5,2 0 0-2,8 0 0-1,6 0 0 3,13 4 0-1,17-4 0 0,12 0 0-2,14 0 0 2,4 0 0 0,0 0 0 1,0 0 0-3,0-14 0 0,4-21 0 3,17-17 0 0,6-15 0-3,3-3 0 0,8-11 0 3,-2-1 0-2,-3 5 0-1,-12 15 0 4,-3 16 0-1,-8 20 0-3,-4 9 0 1,-5 11 0 4,-1 6 0-6,0 0 0 3,0 0 0-4,0 0 0 4,0 30 0 1,-14 39 0-1,-13 20 0-3,3 15 0 5,6-3 0-4,0-10 0 3,5-15 0-4,2-15 0 4,-1-23 0-2,8-19 0 1,1-11 0 0,3-8 0 0,0 0 0-1,0 0 0 2,0 0 0-4,22 0 0 3,23 0 0-1,18 0 0 2,6 0 0-4,19 0 0 4,2 0 0-1,2 0 0 0,-11 3 0 0,-10 1 0 0,-27-4 0-2,-18 0 0 3,-11 0 0-5,-14 4 0 4,-1-4 0 0,0 0 0 0,0 0 0-2,0 0 0 2,0 3 0 0,0-3 0 0,0 0 0-2,0 0 0 2,0 0 0-1,0 0 0 2,0 0 0-3,-25-7-200 3,-6-32-59-1,15 16-94 0,5-4-494-2</inkml:trace>
    </iact:actionData>
  </iact:action>
  <iact:action type="add" startTime="59150">
    <iact:property name="dataType"/>
    <iact:actionData xml:id="d15">
      <inkml:trace xmlns:inkml="http://www.w3.org/2003/InkML" xml:id="stk14" contextRef="#ctx0" brushRef="#br5">16471 11455 966 0,'0'0'174'6,"0"0"3"0,0 0-22 2,0 0-56 0,0 0 6-2,13 242 21 3,-23-115-22-2,-1 10-12 1,1 8-43-2,4-9-49 2,1-15 0 0,-2-21 0 0,4-23 0-2,3-16 0 2,0-23 0 0,0-7 0 0,0-16 0-3,0-1 0 3,10-8 0 1,4-3 0-1,7-3 0-2,2 0-70 1,-6 0-59 2,-3-7-83-2,-14-9-64 2,0 5-51-3</inkml:trace>
    </iact:actionData>
  </iact:action>
  <iact:action type="add" startTime="63385">
    <iact:property name="dataType"/>
    <iact:actionData xml:id="d16">
      <inkml:trace xmlns:inkml="http://www.w3.org/2003/InkML" xml:id="stk15" contextRef="#ctx0" brushRef="#br6">18969 10989 798 0,'0'0'188'6,"0"0"-81"3,0 0 18-1,0 0-45-2,0 0-14 2,0 0 55 0,-168 14-22 0,82 8-29-1,-11 0 6 0,-6-3-13 1,-10 3-18 0,-4-3 1-2,3 0-21 2,-2-5 13 0,8 0-9 0,-7-1 9-1,11-4-10 1,-6 1-23 0,0-3-5 0,-3-2 0-2,2-3 0 6,-2 1 0-5,0 0 0-4,7 5 0 5,3 0 0 4,2 3 0 0,4 1 0-12,5 1 0 7,7-2 0-1,10-1 0 5,5-4 0-5,6 0 0 0,12-3 0 2,7-3 0 0,6 0 0 0,8 0 0-2,7 0 0 2,0 0 0 0,8 0 0 1,1 0 0-4,2 0 0 2,2 0 0 1,-1 0 0 0,3 0 0-2,-4 0 0 2,-4 0 0 0,0 0 0 0,-1 0 0 0,-6 0 0-1,-2 0 0 3,-3 0 0-6,-4 0 0 3,-1 0 0 6,3 0 0-8,5 0 0 1,2 0 0 1,2 0 0 2,1 0 0-2,-4 0 0 1,-3 0 0-4,-5 0 0 5,-9 0 0 0,2 0 0-4,-2 0 0 4,3 0 0 0,-1 0 0 0,2 0 0-2,6 0 0-1,-2 0 0 1,4 0 0 2,-1 0 0-2,7 4 0-1,-3 7 0 4,1 1 0-3,-1-5 0-1,4 5 0 1,2-8 0 1,-4 3 0-1,8-2 0 3,1 0 0-6,1 1 0 5,-5 0 0-2,4 4 0 1,-1 5 0-2,3 6 0 2,-4 10 0 1,1 3 0-1,0 11 0 0,2-4 0-2,-1 0 0 3,2 5 0-2,-1-2 0 0,-1 8 0 0,-2 3 0 1,2 5 0 0,2 11 0-2,-1 2 0 3,-1 15 0-2,8 2 0 3,-4 3 0-6,8-1 0 8,-3-12 0-5,3 3 0 0,2-1 0 0,2-3 0-2,-2 6 0 3,2 10 0-3,-3 9 0 5,0 10 0-3,3 5 0 2,-7-4 0-5,1-17 0 7,-2-13 0-2,-5-13 0-4,-2-15 0 3,-4-5 0-2,8-6 0 2,-5-5 0-1,7-5 0 2,-3-7 0-4,5 2 0 6,2-3 0-2,-1-3 0-4,-1-1 0 2,4 0 0 0,0-2 0 1,3 0 0-1,0-4 0 1,0-3 0-1,0-3 0 2,0-5 0-6,0-1 0 6,0 2 0-1,0 7 0 0,3 4 0 0,14 10 0-2,3 2 0 4,-8 1 0-4,-2 3 0 0,2-1 0 2,-4-7 0 0,0-8 0 0,-3-8 0 1,-2-10 0-4,9 3 0 3,12-1 0 0,13-3 0 0,24 5 0-2,12-5 0 2,13 4 0 0,13-3 0 0,-2 3 0-2,3 1 0 2,-3-2 0 0,1 2 0 0,0 1 0-2,5-1 0 4,-2 3 0-4,2 1 0 0,4 1 0 2,-1 2 0 0,2 0 0 0,-1 3 0-2,-8-4 0 2,-2-1 0-1,-4 2 0 1,-11-1 0 0,-6-1 0 0,-6 5 0-2,-3-5 0 3,7 4 0-3,2 0 0 2,-2-6 0 0,5 0 0 2,2-4 0-1,-4 3 0-2,5-5 0 1,-1 5 0-1,-5-6 0 1,-4 3 0 1,-2-4 0-5,-3 0 0 5,0 0 0-3,-3 0 0-1,3 0 0 3,-2 0 0 1,3 0 0-2,0 0 0 1,-5 0 0-1,-8 0 0 2,-3 0 0-3,-9 0 0 1,-8 0 0 1,-4 0 0 0,-8 0 0 0,-4 0 0-3,-3 0 0 4,2 0 0-1,-1 0 0 0,10 0 0-3,1 0 0 3,7-4 0 1,1 3 0-3,2-6 0 2,0 5 0 2,1-1 0-1,-6 3 0-1,-1 0 0-4,-9 0 0 6,-1 0 0-3,-9 0 0-1,1-4 0 4,-1 3 0-3,-1-10 0-3,3-9 0 4,3-23 0-1,-4-29 0 1,0-29 0 0,-13-21 0 1,-1-23 0-4,0-10 0 2,0-4 0 2,5-23 0-4,-2-6 0 3,-1-9 0 1,1-12 0-1,1 2 0-1,2 2 0 1,-3 5 0-2,-3 14 0 4,0 7 0-6,0 20 0 5,0 21 0-2,0 19 0 1,0 30 0 1,0 24 0-4,0 18 0 4,0 17 0-2,0 19 0 2,0 8-89-4,-9 3-55 3,2 0-92 0,7 27-111 1,0 14-713-4</inkml:trace>
    </iact:actionData>
  </iact:action>
  <iact:action type="add" startTime="65984">
    <iact:property name="dataType"/>
    <iact:actionData xml:id="d17">
      <inkml:trace xmlns:inkml="http://www.w3.org/2003/InkML" xml:id="stk16" contextRef="#ctx0" brushRef="#br6">30418 11344 795 0,'0'0'276'5,"0"0"-120"2,0 0 8 1,0 0-72 0,0 0-44 0,0 0-8-2,0 0 25 2,-165 92-5 0,67-68 12 0,0-5-21-2,-18-2-8 2,-5 0-10 0,-16-4 4-1,-15 3 5 0,-6-3-11 1,-5 7 11 2,0 2-42-2,-6-1 0-3,-4-1 0 3,4-3 0 0,3-6 0 0,8-6 0 0,6-2 0-2,8 1 0 3,14 3 0-2,11-4 0 0,9 2 0 0,7-1 0 5,6 4 0-4,7-1 0-6,4 3 0 5,7 4 0 2,3 1 0-2,1 1 0 0,6-2 0 3,5-2 0-5,5 0 0 4,15-4 0-3,11-1 0 4,11 0 0-1,-2 2 0-4,3-2 0 0,-3 4 0 4,-12-1 0 0,-5 2 0-2,-4 1 0-1,-13-2 0 2,0 1 0 4,4-5 0-6,2 0 0-3,15 2 0 5,12 1 0 2,8-5 0-2,6 3 0-5,4-2 0 9,1 4 0-6,-1 11 0 1,4 8 0 0,-1 12 0 0,4 5 0 2,0 9 0-1,0 5 0-2,0 2 0 2,0 8 0 1,0 6 0-2,10 7 0-1,0 5 0 2,-3 15 0 0,7 1 0 1,-6 6 0-2,2-1 0-1,-4 3 0 2,1-3 0 0,-4-6 0-2,2-4 0 4,-3-6 0-5,2-5 0 5,0-3 0-5,-4 2 0 3,3-1 0 4,-3-7 0 0,0-9 0-9,0-4 0 2,0-3 0 2,3-8 0-1,-2-6 0 0,4-2 0 2,-5-4 0 4,5 3 0-5,-5-2 0-3,3 1 0 3,1-8 0 2,-1-2 0-1,0 2 0-2,0-4 0 4,4 0 0-4,-4-1 0 3,1 1 0-2,-4-3 0-1,0 1 0 2,0-5 0 0,0 5 0-2,4 0 0 5,-1 9 0-4,-3-7 0 1,3-3 0-3,-3-6 0 1,0-7 0 1,4-4 0 3,-3-5 0-4,6-4 0 1,6 0 0 1,7-1 0 1,21 3 0-3,14-3 0 4,11-3 0-4,13 0 0 3,13 0 0-3,8 0 0 1,10 0 0 1,4 7 0 0,2 3 0 3,-3-3 0-5,-6 7 0 0,-7-3 0 1,3 3 0-1,-3-1 0 2,10 0 0 0,3 4 0 0,1 3 0-2,5-7 0 1,-4-3 0 2,1-3 0-1,2-4 0-3,-2-3 0 5,-5 0 0-3,0 0 0 1,-7 0 0-2,-4 0 0 2,0 0 0 0,5 0 0 0,0-7 0-3,-3-6 0 4,-1 2 0 1,-10 1 0-4,-1 1 0 4,-5 3 0-7,-2-1 0 6,10 0 0-1,-1 2 0-2,2 3 0 3,-4-7 0-2,2 5 0 1,-6-2 0-2,1-4 0 4,-5 6 0 0,-8-4 0 4,-15-3 0-13,-10-1 0 3,-16 5 0 3,-11-1 0 1,-9 2 0-1,-6 3 0-1,-3 3 0 4,-1 0 0-4,-3-3 0 0,6-2 0 3,1-3 0-2,-2-11 0 2,5-9 0-3,-7-13 0 2,-3-17 0 4,0-15 0 1,0-17 0-12,0-11 0 4,-3-9 0 2,0-1 0 0,3-5 0 0,0 1 0 1,0-10 0 0,0-13 0 0,0-12 0 0,6-25 0-2,10-22 0 4,-5-24 0-4,2-31 0 0,-9-10 0 2,-4 3 0 0,0 16 0 0,0 33 0-2,0 33 0 2,-2 34 0 0,-6 37 0 0,-2 37 0-2,2 27-106 4,-8 25-98-4,6 17-112 3,2 29-92-3</inkml:trace>
    </iact:actionData>
  </iact:action>
  <iact:action type="add" startTime="68474">
    <iact:property name="dataType"/>
    <iact:actionData xml:id="d18">
      <inkml:trace xmlns:inkml="http://www.w3.org/2003/InkML" xml:id="stk17" contextRef="#ctx0" brushRef="#br6">11388 15170 480 0,'0'0'274'7,"0"0"-93"0,0 0-12 2,0 0-49-4,0 0-29 3,0 0 19-1,0 0-12 2,-141 0-14-3,54 0-7 2,-19 0-17-1,-20 0 18 2,-3 5-12-2,-8 3-1-1,3 1-18 2,-6-1 0 1,-6-1-47-1,-14-1 0-1,4-3 0 1,-4-3 0 0,4 3 0 2,3 1 0-1,4 3 0-5,5 1 0 4,18 0 0-3,5 0 0 3,17 0 0-1,1 1 0 1,8-4 0 1,2 0 0-2,13 0 0 2,4 1 0-4,2-2 0 2,8-2 0 1,4 2 0 1,11-3 0-2,6 3 0-1,8-2 0 2,4 1 0 0,3 0 0 0,-1 1 0-2,0-1 0 2,1 3 0 0,-4 2 0 1,-2-2 0-5,3 2 0 4,1-3 0 0,4 5 0 1,-1-6 0-4,0 4 0 3,3 3 0 1,0 0 0-2,0-3 0 2,4 6 0-4,-7-1 0 5,3 10 0-3,-3 0 0 0,-2 8 0 2,3 3 0-2,8-3 0-1,2 8 0 0,10 5 0 3,2 3 0-1,6 8 0 1,0-2 0-4,0 3 0 3,0-2 0 0,0 1 0 0,0-9 0-2,0-7 0 2,0-6 0 0,0-6 0 0,0 3 0-1,-4 14 0-1,-2 14 0 4,3 12 0-4,-2 15 0 2,0 0 0 1,3-1 0-1,-3 2 0 0,4 1 0-4,-2 12 0 5,0 13 0-2,3 6 0 3,-2-3 0-6,2-12 0 5,-8-4 0-2,6-1 0 2,2-2 0-4,-3 2 0 3,3-13 0 0,0-5 0 0,0-13 0-1,0-7 0 0,0-10 0 3,0-4 0-4,0-1 0 0,0-2 0 2,3 3 0 0,7 4 0 0,-2 6 0 2,-2-3 0 2,2 2 0-11,-4-11 0 7,-1-14 0-3,-3-1 0 2,0-14 0 1,0 1 0 0,0-11 0-1,0 3 0 0,0 4 0 1,0-5 0 0,3-1 0 1,0 0 0-3,1-1 0 1,2 1 0 1,2-3 0-2,10 2 0 5,11 0 0-2,10 2 0-2,8-7 0-2,8 0 0 3,4 0 0-2,4 0 0 7,1 0 0-6,6 5 0-4,7-5 0 4,0 0 0 2,13 0 0-4,3 0 0 4,2 0 0-1,2 0 0 7,-8 0 0-12,-3 0 0 4,-4 0 0-3,3 0 0 5,-1 0 0-3,4 0 0 1,1 0 0 1,8-5 0 1,0 5 0-4,3-7 0 4,-5 2 0-2,-13 0 0 4,-6 2 0-8,-6 3 0 6,-9 0 0-1,0 0 0 0,-1 0 0-2,0 0 0 2,2 0 0 0,0 0 0 0,-6 0 0 0,2 0 0-2,0 0 0 4,-3 0 0-4,3 0 0 5,-6 0 0-6,1 0 0 2,2 0 0 0,3 0 0-2,-3-6 0 6,2 6 0-5,-4-5 0 2,-2-1 0-3,-2 6 0 3,-4-2 0 1,1 2 0-1,-4 0 0 0,0-4 0 0,1 2 0-1,-4 2 0-1,2-5 0 2,-7 5 0-1,-5-6 0 1,0 0 0 0,-10 6 0-3,1 0 0 3,-13 0 0-1,0-5 0 2,-1 5 0-3,1-3 0 3,-4 3 0-2,0 0 0 3,-3-2 0-6,4 2 0 4,6-3 0 1,4-1 0-1,4-3 0-3,3 2 0 4,-5 0 0-2,-4-5 0 5,4 0 0-7,-3-9 0 4,-1-5 0-5,-2-23 0 4,-7-11 0-2,-3-12 0 2,0-19 0 0,0-14 0 1,0-17 0-4,0-10 0 4,-8-16 0-1,-5 1 0 1,7-6 0-4,-1-8 0 2,7-2 0 2,0 6 0 1,0-4 0-5,0 11 0 2,0 3 0 1,0 6 0 0,0 2 0 0,0 10 0-2,0 11 0 4,0 8 0-4,0 12 0 0,0 19 0 2,7 18 0 0,-1 6 0 1,0 15 0-5,-4 8 0 6,5 6 0-3,-4 15 0 3,-3 4 0-8,0 0 0 9,0 5-78-2,0 5-167-2,0 22-136 0</inkml:trace>
    </iact:actionData>
  </iact:action>
  <iact:action type="remove" startTime="72938">
    <iact:property name="style" value="instant"/>
    <iact:actionData xml:id="d19" ref="#d18"/>
  </iact:action>
  <iact:action type="add" startTime="72950">
    <iact:property name="dataType" value="strokeEraser"/>
    <iact:actionData xml:id="d20">
      <inkml:trace xmlns:inkml="http://www.w3.org/2003/InkML" xml:id="stk18" contextRef="#ctx0" brushRef="#br4">13804 21757 962 0,'0'0'145'15,"0"0"-51"-14,0 0 15 1,0 0-92 3,0 0-17 3,0 0-72 0,0 50-133 0,-14-37-516 1</inkml:trace>
    </iact:actionData>
  </iact:action>
  <iact:action type="remove" startTime="73460">
    <iact:property name="style" value="instant"/>
    <iact:actionData xml:id="d21" ref="#d7"/>
  </iact:action>
  <iact:action type="add" startTime="73467">
    <iact:property name="dataType" value="strokeEraser"/>
    <iact:actionData xml:id="d22">
      <inkml:trace xmlns:inkml="http://www.w3.org/2003/InkML" xml:id="stk19" contextRef="#ctx0" brushRef="#br4">11746 21880 733 0,'0'0'183'9,"0"0"-31"-6,0 0-58 4,0 0-35 2,0 0-27-1,0 0-17 1,-8 0-15-4,8 0 0 4,0 12-34-2,0-12-107 0,0 7-255-1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42:15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73">
    <iact:property name="dataType"/>
    <iact:actionData xml:id="d0">
      <inkml:trace xmlns:inkml="http://www.w3.org/2003/InkML" xml:id="stk0" contextRef="#ctx0" brushRef="#br0">3748 3519 913 0,'0'0'220'5,"0"0"-67"0,0 0 9 4,0 0-95-1,0 0-35 0,0 0 2 0,0 0 4-2,-23-11 25 2,-22 11 14-1,-13 14 0 0,-11 5-16 1,-10-2 12 0,-8 2-29-1,-10-4-11 0,-8-3-33 1,-16 2 0 0,-13-4 0 2,-6-1 0-6,-2 1 0 6,13-1 0-3,4 2 0 1,8 2 0-2,15 4 0 2,5-3 0 0,18-1 0 0,14 1 0-2,20-6 0 2,18 1 0 1,12-4 0 1,12-5 0-2,3 0 0 0,0 3 0-5,0-3 0 4,0 19 0 0,0 21 0 1,-6 16 0 0,3 23 0 0,3 7 0-3,0 17 0 5,0 12 0-3,0 16 0 1,0 8 0-2,0 4 0 5,0-3 0 0,0-3 0-8,0 2 0 2,0-4 0 2,0 0 0 3,0-6 0-3,0-11 0-1,0-8 0 2,0-13 0 4,0-16 0 2,0-14 0-12,0-21 0 5,0-19 0-5,0-9 0 6,0-17 0 0,0-1 0-1,0 0 0 0,0 0 0 1,0 0 0-1,9 0 0 0,30 4 0 3,19 8 0-3,21-2 0 0,10-5 0 0,4-3 0 3,9 1 0-4,3-3 0 0,10 0 0 2,5 0 0 0,1 0 0 0,0 0 0-2,-8 0 0 2,-6-3 0 0,-7-2 0 0,-1-2 0 1,3-2 0 1,-2-4 0-4,-3-5 0-1,-5 3 0 1,-13 1 0 1,-6-2 0 1,-14 1 0 1,-7 4 0-1,-5 2 0-2,-13-1 0 3,-10 5 0-2,-13 3 0-1,-7-1 0 2,-4 3 0 0,0-4 0-1,0 4 0-1,0 0 0 2,0 0 0 0,0 0 0 0,0 0 0 0,0-2 0-1,0-9 0 0,0-16 0 5,0-15 0-5,0-18 0 1,0-12 0-2,0-19 0 0,0-24 0 0,0-19 0 4,-12-18 0-3,-11-6 0 0,3-6 0-2,-5-5 0 4,-5-10 0-1,6 5 0 0,-4 12 0-3,3 26 0 7,8 27 0-5,1 15 0 2,5 20 0-5,0 11 0 2,4 8 0 3,-3 14 0-1,4 15 0-3,1 6 0 6,5 15 0-4,0 5 0-1,0 0 0 1,0 0 0 0,0 0 0 2,0 0 0-2,0 0 0-1,0 0 0 2,0 0 0 0,0 0 0 1,-3 0 0 0,3 0 0-4,-13 0 0 2,-18-4 0 2,-16 3 0-3,-24-8 0 3,-17 4 0-2,-13 0 0 1,-14 1 0-2,-10 1 0 2,-15 1 0 0,-18 2 0 0,-21 0 0-2,-10 0 0 2,-3 33 0 9,3 11 0-15,17 7 0 4,14 4 0 2,27 0 0-4,21-3 0 5,28-8 0-4,16-9 0 3,24-13 0 2,13-8 0 1,21-8 0-8,5-6 0 2,3 0 0 4,0 0 0-1,0 0 0-2,0 0 0 2,0 0 0 0,0 2 0 0,0 26 0 0,0 18 0 2,6 20 0-4,21 18 0 1,-2 14 0-1,-1 12 0 2,3 17 0 2,-3 6 0-2,-2 4 0-4,-1 2 0 3,-7 0 0 2,5-7 0-1,-6-7 0-3,-1-9 0 5,-3-9 0-4,2-13 0 2,4-10 0-2,-3-19 0 3,-1-12 0-1,-2-21 0 0,-4-16 0-1,-1-7 0 1,2-9 0 0,-6 0 0-2,3 0 0 1,-2 0 0 2,22 0 0 1,8 0 0-3,17 0 0-3,15 0 0 4,6 0 0-1,12 0 0 4,10 0 0-6,7-4 0 2,5 4 0 1,3 0 0 0,9 0 0-2,14-2 0 2,5-3 0 0,0-7 0 0,-2-5 0-2,-8 5 0 2,2 0 0 2,-4 7 0-4,-3 0 0 1,-9 2 0 0,-7 1 0 2,-18-2 0-2,-12-1 0-1,-12-1 0 2,-14 0 0 0,-10 4 0 1,-13 2 0-4,-15 0 0 3,-5 0 0-1,-4 0 0 1,0 0 0-2,0 0 0 2,0 0 0 0,0 0 0 0,0 0 0-2,0-3 0 2,0 3 0 1,0-2 0-2,0-15 0-1,0-24 0 3,-9-24 0-2,-13-29 0 3,-2-19 0-4,-3-19 0 2,-5-17 0-1,1-12 0 1,-5-8 0-3,7-12 0 3,3-4 0 0,7-2 0 0,6 1 0-2,2 8 0 3,3 13 0-2,4 7 0 2,0 22 0-2,1 27 0 0,0 24 0 7,3 28 0-10,0 21 0 3,0 20 0-1,0 10 0 0,-4 6 0 2,-9 0-204-1,8 25-153 1,-1 18-409-1</inkml:trace>
    </iact:actionData>
  </iact:action>
  <iact:action type="add" startTime="10497">
    <iact:property name="dataType"/>
    <iact:actionData xml:id="d1">
      <inkml:trace xmlns:inkml="http://www.w3.org/2003/InkML" xml:id="stk1" contextRef="#ctx0" brushRef="#br0">4133 12841 837 0,'0'0'257'5,"0"0"-104"3,0 0 4 0,0 0-59-2,0 0-44 2,0 0 1-1,0 0-15 2,0 0 70-3,-231 19-48 2,112 0-5 0,-13-2-7 0,-15-1-14-2,-8-1 2 2,1-3-12 0,-3-5-9 0,-2 1-17 1,3 4 0-3,10 0 0 4,15 5 0-4,24 2 0 0,22 2 0 2,12-2 0 0,15-2 0 0,19-3 0-2,13-8 0 2,16-4 0 0,3 2 0 1,4-3 0-6,-4 13 0 5,-4 3 0 1,-6 14 0 0,3 12 0-4,6 3 0 3,-1 14 0 1,2 6 0 1,1 10 0-5,1 6 0 3,1 9 0-1,1 13 0 1,0 7 0-3,0 12 0 4,0 0 0-1,-1-4 0 0,3-15 0-3,1-5 0 5,0-12 0-3,0-13 0 3,0-9 0-6,0-15 0 4,0-15 0 0,0-5 0 0,0-4 0-2,5-9 0 2,7 0 0 0,3-5 0-1,1-5 0 1,5 2 0-2,7-2 0 4,4 4 0-3,2 1 0-2,0-1 0 4,-1-6 0-1,6 0 0 0,5-5 0-2,14 0 0 3,12 0 0-2,20 0 0 5,25-2 0-9,16-13 0 4,11-1 0 1,8 3 0 0,-1-4 0-2,4 1 0 2,2 3 0 0,-3-4 0 0,-9 3 0-1,-19 1 0 0,-13 5 0 2,-12 3 0-1,-15-2 0-3,-13 4 0 2,-13 1 0 2,-16 2 0-1,-8-2 0-2,-13 2 0 3,-3 0 0-2,-9 0 0 3,1-3 0-7,-3 0 0 5,4-4 0 1,0-9 0-1,2 1 0-2,0-9 0 2,-5-10 0 0,-5-8 0 0,-3-9 0-1,0-17 0-1,0-17 0 4,0-16 0-3,-3-17 0-1,-15-8 0 2,0-5 0 0,2-1 0 0,-4 4 0-3,6 2 0 4,0 14 0 3,-1 14 0-1,2 24 0-9,4 25 0 4,5 18 0 1,3 15 0 1,1 11 0-3,0 5 0 5,0 0 0-1,0 0 0-3,-3 0 0-1,3 0 0 3,-4 0 0 0,0 0 0 0,2 0 0-2,-1 0 0 2,-36 0 0 1,-22 0 0-1,-36 0 0-2,-40 0 0 3,-4 0 0-2,-24 0 0 3,-16 0 0-6,-6 0 0 4,6 0 0 0,-3 0 0 0,2 11 0-2,15 9 0 2,11-3 0 0,16 0 0 4,20 0 0-9,16-6 0 5,22 3 0-1,20-1 0 0,18-5 0-1,20-2 0 2,4 2 0 1,6-6 0 0,0 7 0-2,-4 1 0-1,12-3 0 2,-4-2 0 1,10-2 0-5,0-3 0 4,0 0 0 0,0 0 0 0,-7 8 0-2,-1 12 0 2,-1 6 0 1,-6 15 0-1,2 11 0 0,2 8 0-2,0 18 0 4,6 8 0-4,5 8 0 0,0 10 0 6,0 9 0-2,0 6 0-6,0 7 0 0,0 8 0 5,0 3 0 0,17-10 0-2,-1-21 0-2,-5-27 0 2,0-30 0 1,-6-19 0 0,2-20 0-2,-2-10 0 3,5 0 0 0,18 0 0-1,15 3 0-1,12 4 0-2,8 0 0 4,-5-4 0-1,0 0 0-2,-2 0 0 2,3-2 0 4,8 3 0 0,12-2 0-12,15 2 0 7,22 2 0-1,4-5 0 4,12 3 0-6,-8-4 0 8,-8 0 0-5,0 0 0-1,-6-21 0 0,-2-6 0 1,2-5 0 2,-7 1 0-1,-5-2 0-2,-12 4 0 2,-13 2 0 0,-7 1 0 0,-22 10 0-2,-6 3 0 2,-14 4 0 0,-11 4 0 0,-8 5 0-3,-3 0 0 4,2 0 0-2,20 0 0 3,10 0 0-6,10 0 0 5,4 0 0-1,-12 0 0 0,4 0 0-3,-11 9 0 4,-6-4 0-1,-15-2 0 0,-5-3 0-3,-3 0 0 3,0 0 0 0,0 0 0 0,0 0 0-2,0-14 0 2,0-58 0 1,0-43 0 1,-15-37 0-4,-25-26 0 2,-6-14 0 1,2-7 0-3,2 2 0-2,1 9 0 7,4 18 0-4,9 26 0 0,8 38 0-2,9 27 0 4,0 33 0-2,9 20 0 0,-1 16 0 1,1 10 0 1,-4 0 0-1,6 0-103 0,0 36-134-3,0-3-143 2,0 13-198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58:22.9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</inkml:definitions>
  <iact:action type="add" startTime="4102">
    <iact:property name="dataType"/>
    <iact:actionData xml:id="d0">
      <inkml:trace xmlns:inkml="http://www.w3.org/2003/InkML" xml:id="stk0" contextRef="#ctx0" brushRef="#br0">615 7770 512 0,'0'0'287'5,"0"0"-147"2,0 0 18 0,0 0-62 0,0 0-28 1,174 33 35 0,-85-6-25-2,16-2-15 2,24-1-16 1,29-10-2-1,14-5-29-3,14-9 9 4,-4 0-4-1,-24 0 5 0,-24 0 2-2,-30 0-8 1,-25 0 1 4,-28-3-13-4,-17-3 11-1,-19 0-19 6,-9 4 7-5,-6 2-6-1,0 0 4-1,0 0-3 3,-18 0-2 0,-61 0 0 0,-55-9 0-3,-51 5 40 3,-28-6-29 2,-11 3 10-1,18-1-14-4,25-1 1 1,32 9-2 2,36 0-4 3,28 0 1-4,27 0-3-2,25 0 2 3,21 0 5 2,12 0 0-5,0 0-5 1,27 0 25 3,56 0-25-1,63 0 2-3,41-5-4 4,21 0-7-1,2-1 6 0,-23 6 1-2,-37 0 9 2,-33 0-5 0,-31 0 14 0,-25 0-7-3,-29 0 6 6,-19 0-2-6,-13 0-4 3,0 0-8-2,-13 0-3 2,-70 0 0 1,-48-3 0 1,-46-5 22-3,-15 3-22 1,5-4 0-3,19 2 0 2,28-3 0-1,26 3 0 2,37-2 0 1,22 8 0-2,28 1 0-1,11-4 0 2,13 4-52 0,3 0-64 0,0 28-100-2,0 1-148 4,0 12-788-3</inkml:trace>
    </iact:actionData>
  </iact:action>
  <iact:action type="add" startTime="6584">
    <iact:property name="dataType"/>
    <iact:actionData xml:id="d1">
      <inkml:trace xmlns:inkml="http://www.w3.org/2003/InkML" xml:id="stk1" contextRef="#ctx0" brushRef="#br0">5930 6555 545 0,'0'0'217'5,"0"0"-126"2,0 0 56 1,0 0-57-1,0 0-41 0,0 0 5 1,0 0-9 0,154 173 10-1,-122-94-1 0,-2 9-10 2,-2 4 6-2,-4 7-14-1,-3 5-2 2,-3-3-19 0,-6-10 8 0,-8-17-13-2,-4-17 3 2,0-16-11 3,0-10-2-5,0-11 1 0,-10-3-2 4,-4-5 1-4,-4-5-3 1,-8-7 1 0,-1 0-7 2,1 0 1-1,-10-10-13-3,4-21 1 5,5 0-4-3,3 0 10 2,6 9 2-4,5 12 3 3,10 6 8-1,3 4 2 1,0 0 3-2,0 0 20 2,0 0 32 0,0 28-4 0,10 11-43 0,15 3 22-2,9-4 10 5,0-3 7-2,6-12-13 1,-1-2 1-7,1-9-8 2,-4-12-3 6,1 0-16-7,0-6-7 5,2-29-2-3,-4-15 0 4,-1-4-2-3,0-3 5-2,-3 4-6 7,-7 10 4-7,0 12-4 2,-7 16 3 0,6 9-61 2,-5 6-105-3,-17 0-119 0,4 27-460 3</inkml:trace>
    </iact:actionData>
  </iact:action>
  <iact:action type="add" startTime="7732">
    <iact:property name="dataType"/>
    <iact:actionData xml:id="d2">
      <inkml:trace xmlns:inkml="http://www.w3.org/2003/InkML" xml:id="stk2" contextRef="#ctx0" brushRef="#br0">12533 6661 611 0,'0'0'185'4,"0"0"-36"3,0 0-62 0,0 0-47 1,0 0-8 0,13 182 19 1,-13-136-2-4,0 4-2 3,10-6 13 0,1-6-7 1,2-6 3-4,5-4-23 4,4-3-7-1,0-4-12-3,11 4 0 4,-4 0-5-2,5-3-8 2,0 2 5-4,-2 0 5 4,-2 4 0-2,-5 8-6 1,-4 4 12-2,1 7-9 5,-4 6-2-4,-3 3-5 1,1-1 2-1,-3 0 3 0,-8-11 6 2,1-9-5-2,-6-13 0-1,0-8 5 2,0-6-10 0,0-5-4-1,0 1 2-1,-4-4-1 3,-16 0-2-2,-1 0 2 4,-7 0-4-8,-2-13 0 9,-1-1-2-5,1 1-3 1,2 0 6-3,4 3-14 1,4-2 10 4,11 5 2-2,1 6 4-2,6-2 1 0,2 3 1 2,0 0 0 0,0 0 3 0,0 0 16-2,0 0 11 2,0 0 14 0,12 4-27-1,12 15-5 1,-1-4 15-1,2 1 3 2,1-3-6-3,-2 4 2 1,-2 1 8 1,1-5-17 0,-8-2 13-1,-2-6-18 1,-5-2-3 1,-5-3-3-1,7 0-5 0,0 0 0-1,10-17 0-2,-2-16-2 3,3-5 2-1,-2-4-1 4,-2-1 1-6,-3 6 1 3,-3 4 1-2,-4 4-4 3,-1 12 1-1,-6 1-4-1,0 11 0 0,0 5-34-1,2 0-85 2,-2 0-77 0,0 0-176-2</inkml:trace>
    </iact:actionData>
  </iact:action>
  <iact:action type="add" startTime="8554">
    <iact:property name="dataType"/>
    <iact:actionData xml:id="d3">
      <inkml:trace xmlns:inkml="http://www.w3.org/2003/InkML" xml:id="stk3" contextRef="#ctx0" brushRef="#br0">13024 6632 379 0,'0'0'306'6,"0"0"-133"2,0 0-18 1,0 0-78-4,0 0-25 4,0 0 5-2,48 154 1 2,-27-127 1-3,8 5-3 2,-1-1-6 0,10-1-14 0,1-6 9-3,1 4-13 3,5-7-2 1,7 7-2-1,3-4-8-3,3-2 4 4,8 0-1-2,5 1 3 4,5-1-14-8,-1-1 4 7,-6-6-1-3,3 2-1 2,-3-5-3-4,-1-5-4 12,1 2 0-14,1-6-5 3,-3 5 3 0,3-3-5 1,-8 3 16 0,4 2 1 2,-5-8 6-4,0 3-20 6,-6-2-2-2,3-1-1-3,2 3 0-1,-2-1 0 2,8 2 1 2,-5-4-3-2,2-2 4-1,8 0-5 5,2 0 6-3,3 0-6-1,3-5 1-2,3-7 2 3,6 5 0 2,-2 2 2-2,1-2 5-3,-1 7-2 1,-4 0 3 2,-3 0-3 0,-3 0 6-2,3 0-9 5,0 0-2-2,3 0 1-4,0 0-1 0,4 0 1 4,-2 0-1 1,0 0 3-3,-1 0 0-3,-1 7 1 5,-2-2-3 1,-1-3 1-3,0 1-1-3,3-3 0 7,0 0-1-5,-5 0 1 3,1 2-1-5,-8-2 2 8,-1 4-4-5,-4-4 4-2,-5 0-8 1,4 0 8 3,-6 0-3 3,3 0 1-1,-3 1-3-9,0 9 3 2,-1-3 0 4,4 7-1 1,1-1 6-4,2 5-6 4,-7 0 3 0,4 1-2-2,-3 1 1-1,0 2-1 4,-5 0 0-4,-1-3 0 4,-4 0 0-6,-5 3 1 4,3 2 0 1,-6 3 1-2,-6 4 1-1,-5-3-3 2,-3-4 0 2,-11-5 1-4,-1-3-1-1,-1-3 0 3,-7 2-1 0,-4 1-1 0,-2-1 2-1,0 0-3 1,0 1 3 0,0-5-2-1,-29-5-9 0,-16-4 5 2,-5-2-1 0,-2 0-5-1,-6 0-1 2,7-13 0-9,1 0 5 7,10-3-13 3,15 6 8-7,8 5 3 4,13 3 7 0,4 2 3-1,0 0 0-2,0 0 3 4,0 0 3-1,31 9 1 1,17 22-6-4,9 3 6 4,10-3 0 4,-1 3 13-5,2 1-2-3,-5-1 1-1,-6-10-6 3,-11-9 0 3,-12-5 11-6,-13-8-14 5,-12-2 1-2,-5 0-4 2,-4 0-4-4,0-21-3 3,0-32-2 1,0-7 1-2,0 4 0 0,-13 13 1 1,-2 11-7 0,-4 1 6 0,2 2-32-3,-7-13-48 4,5-6-60 1,7-20-52-2,12 37-95-3,0-2-298 3</inkml:trace>
    </iact:actionData>
  </iact:action>
  <iact:action type="add" startTime="10344">
    <iact:property name="dataType"/>
    <iact:actionData xml:id="d4">
      <inkml:trace xmlns:inkml="http://www.w3.org/2003/InkML" xml:id="stk4" contextRef="#ctx0" brushRef="#br0">19460 6427 183 0,'0'0'583'4,"0"0"-467"5,0 0 40-2,0 0-71 2,0 0-29-3,162-27-21 1,-132 27 1 1,7 13-5 1,5 4 20-3,7 3-7 1,-1-3 14 2,10 2-12-2,3 4-8-1,2-3-13 2,11-3 2 1,-1 0-5-2,3-5 1 0,11-5-10 3,8 5 2-4,12-10-4 3,-2 10-1 3,3 1 10-9,-5 0-2 5,-3 7 2-1,-1-1-3-1,-5-2-9 1,2-2 4 2,-5 0-10 1,-5-5 4-2,-2-4-4-2,-8-2-2 1,3-3 2-1,-1-1-1 1,12 0 1 0,8 4 0 2,3-2 1-2,6 6-2 0,1 1 4 0,-5 1-2 2,-10 4-2-2,-3 1 6 0,-5-5-4 2,-2-3-2 0,7-3-1-1,-1-4-1-3,5 0 1 1,-1 0 3 3,-1 0-1 2,-2-5 0-5,2-9-2-1,-6 5 2 4,7 4 2-3,-4 0-2 1,-4 2 1 1,-4-4-1 0,1 0 2 0,-4-2-4 4,6 2 1-9,-3 1 1 4,1 4-1 1,4 2 2-2,0 0-2 8,-2 0 1-11,-2 0-2 4,1 0 3-1,-1 8-1 2,-10 8-2 0,-6 1 1 1,-1 2-3-4,-5 2 2 8,2 4 0-9,2 6-2 4,1 2 2-3,10 1 0 3,0 8 1-1,5 1-2 2,-4-2 4-4,-4 4-4 6,2-5 2-5,-7 1 0 3,-3 0-1-5,2 3 0 4,-5-3-1 1,-6-1 2-2,-3-6-1 0,-7-5 3 1,-5-1-1 0,-7-9-2 0,-6 1 0-1,-6-4 0-1,-4-3 0 5,0 1 0-7,-4-2 0 3,-10-7-1 1,0 0 2 0,-3 2-4 1,0-3 0-4,0 8 0 3,-30-9-1 1,-18 1-3-1,-8-1 3-2,-11-3 0 3,-2 0 1-2,10 0-8 1,4 0 2-2,15 0-2 6,14 0 4-6,10 0 0 1,13 0 5-2,3 0 2 3,0 0 0-1,0 0 5 1,0 0 1-2,34 8 1 3,10 8-6-2,12 3 4 2,2 4 1-3,3 0 8 5,-5-6-7-4,-1-3 16 5,-12-2-8-11,-8-11 0 6,-11-1 6 1,-12 0-15-1,-2 0-3-1,-3-8-3 2,-7-21 1 1,0-9-1-2,0-4-1 0,0 4-3 2,-8 3-1-1,-13 3-12 0,0-1-39-4,-5-4-44 5,2-12-46-1,6-7-73-1,15 30-72-1,3 4-569 2</inkml:trace>
    </iact:actionData>
  </iact:action>
  <iact:action type="add" startTime="12046">
    <iact:property name="dataType"/>
    <iact:actionData xml:id="d5">
      <inkml:trace xmlns:inkml="http://www.w3.org/2003/InkML" xml:id="stk5" contextRef="#ctx0" brushRef="#br0">24313 5948 596 0,'0'0'319'6,"0"0"-218"1,0 0 28 0,0 0-58 2,0 0-26-2,164 0 0-1,-127 12-2 2,15-1-8 0,7-1 24 0,16 0-18-2,9 5-1 3,11-1-4-2,7 5-7 2,12 0-3-4,3 5 7 3,7 7 6 1,3 1-13 6,0 1 3-15,7 1 1 7,-2-8-6 3,12 1-11-2,3-1-3 2,-2-9-4-7,5 3-1 6,-5 0 0-3,-4-1 2 3,-1 2 1-3,-6-2-3 2,-10 1 3-1,-10-7-6 2,-5-1-4-2,-1-5 0-1,1 1 2 3,1 1 2-3,1-1-1 3,6 0 3-2,-8 2 0 1,1 3 3-2,-4 6-7 2,-5-3 5 0,-3 6-5 1,-5 0 1-3,-6-1 1 1,-5 9-1 6,-2 3-1-9,-1 3 2 4,-5 3-2-1,-8-1 1-2,-7 0 2 3,0 1-1 0,-1 1-3 1,0 4 2-4,3-1-1 5,-3 7 0-6,-1-6 1 4,-2 3-2 0,-2-4 4 0,-7-1-4-2,-1 1 2 4,-9 1-2 0,-3-1-1-4,-6 2 2 0,1-2 0 0,-5 1 0 5,2 3-1-6,-8-1 1 4,0 0 0-2,-4-7 1 1,-7-16 0-2,-2-8 0 0,1-7-2 4,-5 0-2-4,0-3 2 3,0 2 0-4,0-6-3 3,-7-1 2 2,-18 0-3-4,-5 0 4 1,-5-13-3 1,-10-11 2 0,-2-3-1-1,-10-1 3 2,2-3-2-3,2 4 0 3,7 6-4-3,16 4-3 0,13 7 6 6,7 3 3-6,10 7 0 1,0 0 2-2,0 0 0 3,0 0 4 2,0 0 1-3,13 15 0-1,29 16-3 1,6 3 7 4,7 4-3-4,-2 5 13-1,-5-7-9 1,-6-3 10 0,-5-6-8 1,-12-12 5 0,-4-7-7-2,-7-8-4 5,9 0 6-5,-2 0-10-1,0 0 5 4,9-27-8 2,-1-12 4-4,7-10-3-3,-5-11-1 4,4-6-1 2,-1-2 0-5,-2 2 0 1,2 12 0 2,0 12-1 0,-12 18 5 0,1 7-10-2,-10 14-10 2,-10 3-54 0,-3 0-53 0,0 0-82-1,-19 0-73 0,-2 8-23 4,0 15-326-5</inkml:trace>
    </iact:actionData>
  </iact:action>
  <iact:action type="add" startTime="16481">
    <iact:property name="dataType"/>
    <iact:actionData xml:id="d6">
      <inkml:trace xmlns:inkml="http://www.w3.org/2003/InkML" xml:id="stk6" contextRef="#ctx0" brushRef="#br1">4706 8131 602 0,'0'0'226'5,"0"0"-40"2,0 0-37 0,0 0-36 1,0 0-12 1,0 0-12-2,45 6-23 0,-45 51-31 0,0 24-19 2,-40 25 20-2,-20 9 11 0,-14 1-9 0,-5-1-6 2,0-16-15-4,13-20-7 3,14-24 0 0,14-26-10 0,21-11 3 0,11-13-3-2,6-5 1 2,10-27 0 0,49-42 25-1,24-21-16 0,15-14-9 1,3 5 8 0,-8 15-3 1,-23 21 11-2,-27 25-3 5,-23 21 25-3,-14 17 0-5,-6 0-2 3,-2 60-9-1,-44 31-13 3,-15 25-7-5,-2-5-1 5,3-18 6-1,17-28-13 1,12-21 0-2,12-21 0-2,14-16 0 7,5-7 0-6,1 0 0 2,54-33 0-1,27-47 0-2,25-32 0 4,3-16 0 3,-4 5 0-8,-16 30 0 2,-31 36 0 1,-25 26 0 2,-25 31 0-3,-9 7 0 1,-30 69 0 3,-42 36 0-1,-14 22 0 6,0-7 0-14,10-16 0 3,15-23 0 2,19-30 0 1,15-24 0 5,14-18 0-7,13-9 0 1,0-7 0 1,33 0 0 3,29-21 0-4,7-13 0 0,-4-5 0 5,-13 9 0-4,-4 5 0 5,-18 11 0-11,-15 7 0 7,-9 7 0 0,-6 0 0 0,0 27 0-3,-35 32 0 4,-18 18 0-1,-4 0 0-1,2-5 0-1,2-10 0 3,11-4 0-1,10-14 0 2,10-11-58-1,10-15-109-5,12-18-101 2,0 0-111 2</inkml:trace>
    </iact:actionData>
  </iact:action>
  <iact:action type="add" startTime="17665">
    <iact:property name="dataType"/>
    <iact:actionData xml:id="d7">
      <inkml:trace xmlns:inkml="http://www.w3.org/2003/InkML" xml:id="stk7" contextRef="#ctx0" brushRef="#br1">9134 7430 701 0,'0'0'163'5,"0"0"31"3,0 0-69 0,0 0-36 0,0 0 9-2,0 0 7 2,0 0 1 0,72-26-20-2,-72 73-17 2,-19 23-44 0,-17 12 11 0,2 3-2-2,-1-10-13 3,6-16-5-2,7-19-3 2,11-15-2-4,5-17-4 4,6-8 3-2,0 0-8 2,13-19 6-4,38-24 13 3,12-14-15 1,15-6-1-2,0-1-2 2,-9 13 5-1,-17 18-1 0,-28 14 13-1,-13 19-2-2,-11 0 14 3,0 32-24 0,0 43-8 1,-15 15 0-4,-12 3 0 7,-1-17 0-5,8-18 0 3,4-22 0-8,11-17 0 5,5-19 0 1,0 0 0 0,1 0 0 0,43-38 0-1,14-12 0 1,2-2 0 0,2 3 0 0,-12 10 0-2,-9 15 0 4,-16 14 0-4,-17 6 0 0,-8 4 0 1,0 0 0 1,0 38 0 0,-7 20 0-2,-22 13 0 4,-1-6 0-3,-1-9 0 3,10-16 0-6,5-15 0 4,11-14 0 0,5-11 0-1,0 0 0-1,8-19 0 3,35-36 0-1,14-19 0 9,5-2 0-15,-4 7 0 6,-13 17 0-6,-11 25 0 7,-20 13 0-4,-11 14 0 3,-3 0 0 0,-3 46 0 0,-35 28 0-1,-3 25 0 3,-7-6 0-4,1-11 0 5,13-17 0-8,5-21 0 6,10-19 0-2,14-15 0 8,3-10 0-12,2 0 0 2,0 0-9 3,2-36-97-1,15-14-150 1,-10 21-67-3,-4 2-262 3</inkml:trace>
    </iact:actionData>
  </iact:action>
  <iact:action type="add" startTime="18633">
    <iact:property name="dataType"/>
    <iact:actionData xml:id="d8">
      <inkml:trace xmlns:inkml="http://www.w3.org/2003/InkML" xml:id="stk8" contextRef="#ctx0" brushRef="#br1">9273 6665 628 0,'0'0'315'6,"0"0"-127"1,0 0-53-1,0 0-80 3,0 0-11-2,0 0 3 2,21 63 17-3,-21 16-19 1,0 13 26 1,0 13-17 1,0-3-7-3,0-12-7 1,0-19-8 2,0-17-10-2,0-20-11 2,0-18-6-4,0-13-4 3,0-3-1 0,7 0-11-1,8-26-9 0,-2-22 7 1,0-15-8 0,-8 5 5-2,-5 8 7 3,0 15 7-1,0 16 2 0,0 8-4-1,-11 11 0-1,-24 0 4 2,-12 0 3 0,-5 25 0-2,-3 8 8 2,3-1 3 1,7-1 4-2,9-7 1-1,17-10 5 4,7-5 1-3,12-9-2 1,0 0-10 0,0-4 10 0,0-39-9 2,27-17 3-3,4-17-10-4,-7 0-6 7,-3-2-1-4,-5 6 4 4,-9 11-8-6,-3 25 0 5,0 17-25 1,-4 17-104-1,0 3-88-4,0 0-180 1</inkml:trace>
    </iact:actionData>
  </iact:action>
  <iact:action type="add" startTime="19760">
    <iact:property name="dataType"/>
    <iact:actionData xml:id="d9">
      <inkml:trace xmlns:inkml="http://www.w3.org/2003/InkML" xml:id="stk9" contextRef="#ctx0" brushRef="#br1">17986 8021 261 0,'0'0'342'3,"0"0"-207"4,0 0-57 2,0 0-38-2,0 0-23-1,0 0-7 3,-52-15-5-1,49 15 39-1,-1 0 21 0,4 0 44 0,0 0-7 1,0 0-11 0,0 0 22-2,0 0-28 4,0 0-17-4,0 0-10 3,0 0-8-3,0 0-24 1,0 0-5 1,0 0-5 0,0-4 4-2,0 4 6 2,0 0-9 1,0-1-9-2,0 1-6-1,0 0-3 2,0 0 3 1,0 0-2-2,0 0 4-1,0 0-3 2,0 0 2 0,0 0-2 0,0 0 1-1,0 0-2 1,0 0 5-1,0 0-4 2,0 0 0-4,0 0-1 3,0 0 0 0,0 0 0 0,0 0-1-2,0 0 0 2,0 0-3 1,0 0 3-2,0 0-2-1,0 0 2 2,0 0 0 0,0 0 0 0,0 0 0-2,0 0-1 2,0 0-1 0,0 0 0 1,0 0 1-4,0 0 4 5,0 0-4-4,0 0 1 3,0 0 1-4,0 0-8 5,0 0-2-4,0 0 3 3,0 0 2-2,0 0 0-1,0 0 4 3,0 0 1-2,0 0-1 0,0 0 0 0,0 0-1 1,0 0-1 0,0 0-2-2,0 0-3 2,0 0 2 0,0 0-3 0,0 0 3-2,0 0-13 3,0 0 1-2,0 0-19 2,0 0-11-4,0 0 0 3,0 0-7 0,0 0-27 0,0 0-39-2,0 0-32 2,0 0-163 2</inkml:trace>
    </iact:actionData>
  </iact:action>
  <iact:action type="remove" startTime="22774">
    <iact:property name="style" value="instant"/>
    <iact:actionData xml:id="d10" ref="#d9"/>
  </iact:action>
  <iact:action type="add" startTime="22780">
    <iact:property name="dataType" value="strokeEraser"/>
    <iact:actionData xml:id="d11">
      <inkml:trace xmlns:inkml="http://www.w3.org/2003/InkML" xml:id="stk10" contextRef="#ctx0" brushRef="#br2">24051 11120 74 0,'0'0'769'9,"0"0"-589"-5,0 0-45 3,0 0-66 1,0 0-60 0,0 0-9-1,0-8-5 0,0 8-45 0,0-3-42 2,0 3-85-3,0-4-188 1</inkml:trace>
    </iact:actionData>
  </iact:action>
  <iact:action type="add" startTime="23016">
    <iact:property name="dataType" value="strokeEraser"/>
    <iact:actionData xml:id="d12">
      <inkml:trace xmlns:inkml="http://www.w3.org/2003/InkML" xml:id="stk11" contextRef="#ctx0" brushRef="#br2">24051 11120 209 0,'-95'-19'1'3,"95"19"-1"4</inkml:trace>
    </iact:actionData>
  </iact:action>
  <iact:action type="add" startTime="24717">
    <iact:property name="dataType"/>
    <iact:actionData xml:id="d13">
      <inkml:trace xmlns:inkml="http://www.w3.org/2003/InkML" xml:id="stk12" contextRef="#ctx0" brushRef="#br1">25295 8064 884 0,'0'0'119'4,"0"0"-11"5,0 0-23-3,0 0-71 1,0 0 4 0,0 0 6 2,0 0 3-4,-51-34 35 3,19 45-4 1,-3 24-25-1,-8 10 4-3,-2 6 1 3,-1 2-4 0,6-10-2 0,3-7 3-2,9-12-10 3,11-12-7-2,7-8-5 1,8-4 2 0,2 0-8-1,0-26 5 0,15-36 7 2,25-11 21-4,12-4-23 3,6 1 19 0,-2 16-5 3,-9 16-1-5,-21 23-4 1,-13 11 1 1,-13 10 13 0,0 27 4-3,-8 52-5 4,-29 32-39-1,-4 16 0 0,2-5 0-1,3-13 0 0,5-18 0 1,7-20 0 0,12-25 0-3,9-21 0 6,3-17 0-6,0-8 0 4,15 0 0-4,37-33 0 4,26-33 0-2,11-21 0 5,1-5 0-5,-12 13 0-1,-27 23 0 1,-30 29 0 0,-17 27 0 1,-4 8 0 2,-31 63 0-1,-33 27 0-6,-12 23 0 2,0-6 0 3,6-15 0 2,15-12 0-1,19-22 0-4,15-23 0 3,11-20 0-2,10-23 0 3,0 0 0-4,28-40 0 3,33-29 0 1,18-23 0-2,11-8 0 2,-1 9 0-2,-18 21 0 1,-29 31 0-2,-26 25 0 3,-16 14 0-5,-5 50 0 6,-45 51 0-3,-24 36 0 1,-10 4 0-1,5-11 0 1,11-29 0-1,19-33 0 3,16-27 0-5,20-20 0 3,13-21 0-1,0-8 0-1,46-54 0 3,27-37 0-1,24-26 0 1,23-18 0-3,0-8 0 1,-11 23 0 3,-29 35 0-4,-38 44 0 2,-29 35 0-2,-13 14 0 2,-32 63 0 0,-45 47 0 1,-27 34 0-1,1 2 0-1,9-15 0-1,13-28 0-1,25-24 0 5,16-33 0-3,19-17 0 2,18-20 0-5,3-9 0 4,27-5 0 0,34-43 0 1,18-14 0-1,-3-7 0 0,-15 0 0-1,-18 7-157-1,-40 40-147 4,-3 10-102-7</inkml:trace>
    </iact:actionData>
  </iact:action>
  <iact:action type="add" startTime="30498">
    <iact:property name="dataType"/>
    <iact:actionData xml:id="d14">
      <inkml:trace xmlns:inkml="http://www.w3.org/2003/InkML" xml:id="stk13" contextRef="#ctx0" brushRef="#br0">5024 13851 467 0,'0'0'421'4,"0"0"-349"5,0 0 32-1,0 0-48-2,0 0 5 3,0 0 19-2,0 0-3 2,-128 161-7-4,65-81-16 3,5-1-6-1,-2-4-22 1,14-13-1-2,8-16-5 2,15-22 1 0,11-10-5 0,7-14-8-1,5 0-1 1,17-21 0 0,34-32-4-1,18-12 1-1,0-4-5 3,-5 16 1-2,-22 14 0 3,-25 24 1-4,-7 13 1 2,-10 2 3-1,0 2 11 3,-3 48 63-5,-36 23-64 4,-16 21-9-2,0 2-4 2,-3-6 5-3,10-14 1 1,14-18-2 1,13-28 0 0,12-18-6 0,9-12 2-3,6-24 0 5,53-43-2-3,27-18 2-1,11-5-2 2,-2 11 0 6,-22 21 0-9,-28 28 0-1,-23 24 2 3,-22 6 1 0,0 52-3 3,-43 38 54-1,-31 31-53 4,-8 5-2-12,-1-4 1 5,9-17 0-1,19-32 1 3,19-29 0 1,14-28 5-2,22-16-4 0,13-27 6 0,58-46-2 3,32-29-1-3,21-6-2-1,-6 8-2 1,-18 24-1 1,-32 33-2 1,-34 24 1-1,-24 19 2 2,-10 0-1-5,-5 65 22 3,-47 28 34-4,-20 19-54 4,-1-5 2 4,0-20-4-7,18-24-1 2,14-25 0-1,24-21-2 4,17-17 1 8,0 0-16-16,28-15-28-2,41-25-16 10,20-9-83-3,11 0-76-2,-58 26-117 4</inkml:trace>
    </iact:actionData>
  </iact:action>
  <iact:action type="add" startTime="31637">
    <iact:property name="dataType"/>
    <iact:actionData xml:id="d15">
      <inkml:trace xmlns:inkml="http://www.w3.org/2003/InkML" xml:id="stk14" contextRef="#ctx0" brushRef="#br0">7576 14916 614 0,'0'0'286'5,"0"0"-92"3,0 0-62-2,0 0-45 4,0 0 8-4,0 0-61 3,0 0 13-4,-19 180-13 4,-9-122 11-2,4-5-2 1,9-6 0 0,5-11-8-1,4-11-6 1,6-14-4 0,0-6-10 1,0-5 14-5,6 0-13 5,35-5-13-2,10-29-3 2,1-6-3-3,-7 1 3 1,-11 9 0 1,-13 8 2 2,-11 15-2-3,-7 7 29 0,-3 0 3-1,0 2 8 2,0 44-10-1,-23 23-6 2,-9 10-18-2,-6 3 10 2,5-5 6 2,6-10 4-7,9-24-9 4,1-17-17 0,13-12 0-4,4-8 0 4,0-6 0 0,15 0 0 0,33-28 0-1,10-26 0 1,-3-5 0 0,-3 0 0-3,-9 9 0 5,-17 17 0-4,-7 16 0 3,-12 17 0-5,-7 0 0 5,0 27 0-1,-10 46 0 1,-30 22 0-2,-2 4 0-1,0-14 0 4,-1-16 0-4,11-24 0 0,15-17 0 1,7-14 0 2,10-14 0 0,0 0 0-2,12 0 0-1,28-36 0 3,15-19 0-2,-5 4 0 1,-5 4 0 0,-15 18 0-2,-12 14 0 3,-10 13 0-3,-8 2 0 1,0 0 0 0,0 17 0 1,0 29 0 1,-5 5 0-3,-12-2 0 4,0-10 0-3,6-13 0 0,2-11 0-1,1-6 0 2,6-7 0-1,2-2 0 0,0 0-86 0,-3 0-52 2,-6 0-60 1,0 0-79-4,5 0-65 1</inkml:trace>
    </iact:actionData>
  </iact:action>
  <iact:action type="add" startTime="33482">
    <iact:property name="dataType"/>
    <iact:actionData xml:id="d16">
      <inkml:trace xmlns:inkml="http://www.w3.org/2003/InkML" xml:id="stk15" contextRef="#ctx0" brushRef="#br0">15146 13563 210 0,'0'0'580'5,"0"0"-357"2,0 0-16 3,0 0-55-4,0 0-46 1,0 0-15 0,0 0-23 1,12-2-8 0,-12 2-4-2,0 0 4 2,0 0-9 0,0 17-4 0,0 24 2 0,-3 11-40 0,-12-1-1-2,-1-1-2 3,-2-4 2-2,5-2-3-1,1-11 5 2,5-14-9 2,2-7-2-2,5-11 1-3,0-1 0 2,0 0 2 1,5 0 0 1,27-17-4-3,10-17 4 2,5-12-6 0,-5-4 5-2,-8 4-2 2,-7 13-2 0,-17 20 3 0,-10 9 1-1,0 4 0 0,0 30 1 1,-28 41 15 1,-18 22-7-2,-3 8-4-1,12-11 1 2,8-21-7 0,10-24 0-2,12-24 0 2,6-15 0 0,1-6 0-1,0 0 0 1,27-31 0-1,21-27 0 1,10-15 0 0,-3 4 0-2,-13 16 0 2,-14 20 0 0,-17 21 0 0,-6 12 0-3,-5 0 0 5,0 28 0-3,-12 21 0 2,-7 8 0-4,3-4 0 3,5-17 0 0,1-2 0 0,7-9 0-2,0-9 0 1,3-11 0 1,0-5 0 0,0 0 0-1,0 0 0 0,40-24 0 2,15-28 0-1,5-12 0 1,-9 9 0-5,-14 16 0 5,-19 16 0-1,-12 18 0-2,-6 5 0 2,0 21 0 0,-14 46 0 2,-27 23 0-6,-7 3 0 4,6-7 0 0,2-16 0 0,9-12 0 0,14-15 0-2,2-16 0 2,8-7 0-1,7-12-6 2,0 0-124-4,0-4-81 5,8-4-142-3,8 0-328 0</inkml:trace>
    </iact:actionData>
  </iact:action>
  <iact:action type="add" startTime="34538">
    <iact:property name="dataType"/>
    <iact:actionData xml:id="d17">
      <inkml:trace xmlns:inkml="http://www.w3.org/2003/InkML" xml:id="stk16" contextRef="#ctx0" brushRef="#br0">16226 14943 485 0,'0'0'157'6,"0"0"-10"2,0 0-47 0,0 0-6 0,0 0 18-2,0 0 10 2,0 0 3 0,30 0-16-2,-30 35-39 2,-16 15-20 0,-21 7-1 0,-8 8 12-2,-7 4-13 4,7 2 5-4,3-8-15 4,11-9-1-6,9-10-12 5,13-17-5-2,7-8-6 1,2-13 5-2,0-6-1 2,24 0-12 0,31-6-6 0,17-40 0 1,4-6-1-4,-5 3 2 4,-13 8 0 0,-19 17 0-5,-18 10 0 4,-12 10 1 0,-9 4 1 0,0 4 3-2,0 47 25 4,-17 21 2-3,-20 21-32 3,-4-4 8-5,3-9-9 3,7-18 0 0,10-14 0-1,8-24 0 0,10-12 0-1,3-7 0 2,0-5 0 0,13 0 0 0,42-12 0-1,14-31 0 3,2-10 0-4,-11 2 0 0,-10 6 0 2,-21 18 0-1,-13 6 0 2,-12 11 0-4,-4 10 0 5,0 7 0-3,-17 53 0 2,-25 17 0-4,-6 8 0 3,-1-14 0 0,9-16 0 0,13-19 0-1,9-16 0-1,11-10 0 2,7-8 0 0,0-2 0 0,13 0 0-2,35-29 0 5,19-29 0-5,11-19 0 2,-3-11 0-2,-13 4 0 1,-13 7 0 2,-18 22 0-3,-18 25 0 3,-10 17 0-3,-3 7 0 3,0 6 0-4,0 0 0 3,-3 0 0 1,-25 22 0 1,-2 16 0-4,2 0 0 1,4 4-12 3,1-1-83-4,3-8-71 2,5-11-39-3,12-20-98 3,-1-2-221-1</inkml:trace>
    </iact:actionData>
  </iact:action>
  <iact:action type="add" startTime="36414">
    <iact:property name="dataType"/>
    <iact:actionData xml:id="d18">
      <inkml:trace xmlns:inkml="http://www.w3.org/2003/InkML" xml:id="stk17" contextRef="#ctx0" brushRef="#br0">21392 14163 731 0,'0'0'173'7,"0"0"-33"-2,0 0-25 5,0 0-31-4,0 0 11 3,0 0 7-4,-81 145-18 3,43-80-13 0,1 0 11 0,0 2-23-1,5-7-7 0,4-11-22 2,6-16-1-2,10-17-8 1,9-11-5-2,3-5-13 2,0 0 1 0,29-12-3-2,31-35 4 3,16-9-5-2,0 0 2 1,-7 1-1-1,-14 17 0 2,-21 12 6-2,-16 13 0 3,-9 11 8-7,-8 2 14 5,-1 5 19 1,0 49-8-1,-28 29-40-1,-14 15 0-1,-2-2 0 3,7-17 0-1,11-21 0-2,13-28 0 2,7-17 0 0,6-13 0-1,6 0 0 0,47-29 0 0,31-35 0 1,20-20 0 0,2-9 0-2,-3 2 0 3,-17 18 0-2,-28 26 0 2,-25 20 0-4,-21 21 0 5,-12 4 0-3,0 2 0 1,-12 15 0-1,-34 37 0 1,-18 18 0 1,7 0 0-3,2-8 0 1,12-14 0 0,14-17 0 2,13-16 0-2,9-13 0-2,7-2 0 4,0-2 0 0,40-44 0 0,27-20 0-2,15-11 0-1,10-5 0 3,-8 5 0 1,-7 14 0-7,-22 23 0 5,-27 15 0 1,-16 17 0-3,-12 8 0 1,0 0 0-1,0 20 0 2,-32 31 0 2,-13 14 0-5,-2 2 0 2,12-15 0 1,11-20 0 1,11-18 0-2,8-11 0 0,5-3 0 0,0-5 0 1,38-45 0-1,27-27 0 2,14-24 0-2,3-8 0 3,-3-6 0-7,-9 15 0 6,-21 27 0-1,-20 33 0 0,-20 28 0-1,-9 12 0 0,-9 25 0 2,-53 48 0-2,-29 33 0-1,-19 26 0 2,-3 0 0 1,3-7 0-2,10-12 0-1,18-31 0 2,27-29 0 0,27-27 0 0,23-22 0-2,5-4 0 3,43-24 0-2,38-31 0 3,23-5 0-6,-2-4 0 4,-5 12 0 0,-11 10 0 0,-23 13 0-1,-16 10 0-1,-20 7 0 3,-14 7 0-2,-13 5 0 1,2 0 0-1,-2 0 0 1,0 3 0 0,-11 43 0-2,-24 20 0 2,-3 11 0 0,-2-7 0 0,12-15 0-2,7-17 0 4,10-18 0-4,11-14 0 3,0-6 0-5,12 0 0 5,48-28 0-1,16-22 0 0,5-12 0-2,4-9 0 2,4-3 0 0,-14 9 0 1,-16 15 0-3,-22 21 0 1,-25 19 0 0,-12 10 0 2,0 7 0-3,-38 47 0 3,-18 25 0-1,-15 18 0-2,6-5 0 2,15-8 0 1,7-17 0-2,12-21 0 1,14-17 0-1,6-17 0-1,11-9 0 2,0-3 0 0,14 0 0-2,27 0 0 3,18-15 0 0,5-5 0-2,4-6-136 3,-2 5-137-6,-42 9-51 6,-6 11-287-5</inkml:trace>
    </iact:actionData>
  </iact:action>
  <iact:action type="add" startTime="37927">
    <iact:property name="dataType"/>
    <iact:actionData xml:id="d19">
      <inkml:trace xmlns:inkml="http://www.w3.org/2003/InkML" xml:id="stk18" contextRef="#ctx0" brushRef="#br0">23570 15108 533 0,'0'0'276'9,"0"0"-41"-3,0 0-86 4,0 0-21-6,0 0-5 4,0 0-39 0,0 0-19 0,-87 127 15-2,29-64-18 2,7 4-5 1,0-8-14-2,13-5-9-1,7-4-11 2,14-12-13 0,7-11-3 0,8-8-4-2,2-12-3 2,2-7 0 0,51-9 0 0,18-44-1-2,16-14 2 3,-3-8-2-1,-5 13 2 0,-21 18-1-3,-23 14 0 4,-18 18 1-2,-17 10 2 1,0 2 0-1,0 14 3 0,-34 41 13 2,-18 16 1-2,-7 11-11 0,-5-5 0 0,12-4-2 1,6-19 8 0,16-11-7-2,17-16 0 2,11-17-1 0,2-7-5 0,0-3 4-2,46-6-4 3,20-37-1 0,20-20-1-1,9-16 0-2,2-1-2 3,-11 4 1 2,-15 18 0-6,-29 23-1 1,-24 20 2 3,-18 15 1-2,0 0 0 0,-21 63 5 1,-45 39-6 0,-24 26 1 1,-15 1-1-1,4-17 2-5,11-22-1 6,18-29 2-3,34-26-3 3,19-18 0-5,19-15 0 6,0-2 0-4,40-23 0 5,33-40 0-5,27-20 0 2,7-13 0 2,5-10 0 2,-9-2 0-10,-17 13 0 7,-21 26 0-5,-24 26 0 4,-23 24 0-2,-14 11 0 0,-4 8 0 2,0 0 0 2,-31 36 0-4,-11 17 0 4,-8 10 0-4,11-5 0 6,9-11 0-9,12-15 0 5,12-10 0 0,6-11 0-2,0-6 0 0,0-5 0 3,14 0 0-1,33-13 0 1,16-36 0-4,14-21 0 4,10-19 0-1,5-12 0-2,-5 3 0 0,-11 13 0 2,-23 26 0 0,-27 25 0-1,-17 20 0-1,-9 14 0 2,0 2 0 1,-40 56 0 3,-16 16 0-5,-8 8 0 3,12-8 0-7,10-19 0 6,14-15 0-2,9-17 0-1,14-18 0 5,5-5 0-7,0 0 0 3,0 0 0 3,15 0 0-1,22-22 0-3,2-8 0 1,-5 5 0-1,-10 1-75 1,-5-3-119 0,-19 18-83-2,0 4-113 3</inkml:trace>
    </iact:actionData>
  </iact:action>
  <iact:action type="add" startTime="39896">
    <iact:property name="dataType"/>
    <iact:actionData xml:id="d20">
      <inkml:trace xmlns:inkml="http://www.w3.org/2003/InkML" xml:id="stk19" contextRef="#ctx0" brushRef="#br0">30516 13859 99 0,'0'0'237'5,"0"0"-236"2,0 0-1 2,0 0-92-2,0 0-153-1</inkml:trace>
    </iact:actionData>
  </iact:action>
  <iact:action type="add" startTime="40045">
    <iact:property name="dataType"/>
    <iact:actionData xml:id="d21">
      <inkml:trace xmlns:inkml="http://www.w3.org/2003/InkML" xml:id="stk20" contextRef="#ctx0" brushRef="#br0">30516 13859 302 0,'15'-8'148'8,"-15"8"43"-1,0 0-9 0,0 0-63 1,0-4-6-2,0 4-1 1,0 0-31 1,0 0-28-1,0 0-1 0,0 0-13 2,0 0 1-1,-24 0 9 1,-29 31 23-3,-21 22-14 2,-14 21-27 0,-6 15 18 0,-5 13-16-3,5-6 5 3,12-15-14 1,14-17 15-1,23-21-24-2,21-22-4 1,11-12-5 1,10-9-5 0,3 0-1-2,0 0 3 2,17-36-4 1,31-12 2 4,13-13 3-10,2 4-4 3,-8 12 0 1,-9 13 0 3,-23 16 0-5,-13 11 3 6,-7 5-2-6,-3 0 4 2,0 0-3-1,-13 24 23 3,-29 36 24-1,-16 14-40-1,3 5 3 1,5-4-5 1,7-17 1-3,15-18-1 1,8-18 0-1,16-15-6 2,4-7 1 0,0 0-1-2,24-21-2 3,34-27-6 0,28-15 4-2,20-17 1 4,18-5-1-8,1 2 2 7,-22 21-1-4,-35 20 2 2,-38 29 0-3,-30 13 6 4,-7 32-4-1,-53 51 9-3,-19 26-9 5,-10 12-2-3,8-12 0 3,13-21 2-1,19-27-1-6,19-26-1 7,19-22 3-5,11-13-2 2,0 0 1 0,48-29-2 3,31-27-3-4,33-13 1 2,17-10 2-1,19-5 0 3,-6 7 0-4,-20 10-3 4,-42 28 6-5,-40 22-2 1,-32 17 0 2,-8 6 2-2,-63 61-2 4,-38 35 17-3,-20 21-17 3,4-12-1-2,14-20 1-1,30-27 1-2,25-32 0 3,29-18-2 0,19-14 1-3,0 0-1 4,51-43-3-1,30-19 0 1,29-11 2-5,14-6 1 7,10 3 0-3,-3 7 0-3,-22 20 0 2,-36 25-1 0,-36 14 5 1,-29 10-5 1,-8 22 1-2,0 45-42 0,-30 29-76 0,-20 10-66 2,17-54-158-3,6-9-182 4</inkml:trace>
    </iact:actionData>
  </iact:action>
  <iact:action type="add" startTime="41083">
    <iact:property name="dataType"/>
    <iact:actionData xml:id="d22">
      <inkml:trace xmlns:inkml="http://www.w3.org/2003/InkML" xml:id="stk21" contextRef="#ctx0" brushRef="#br0">31890 15303 502 0,'0'0'124'5,"0"0"-18"-1,0 0-29 5,0 0-19-1,0 0 31-1,0 0 31 14,82-65-7-19,-82 65-8-2,0 0 17 7,0 0-35 1,0 0-21-2,-24 19-8 3,-30 26 14 0,-12 11 0-5,-11 4-24 4,0 6-18 1,10-5-20-2,19-13 5 1,15-9-14 0,16-18 10 4,12-7-11-5,5-9 0 0,0-5-2-4,22 0-6 6,46-40 7-1,24-26 2 0,12-13-2-3,-4-3 1 8,-14 13 0-9,-15 18 0 3,-27 18 1-1,-23 14-1 4,-11 12 3-3,-10 7 8-2,0 7 9 3,-13 41 18 1,-29 16-30-1,-1 2 5 2,4-12-6-3,15-10 8 2,8-12-7-4,8-13 2 2,8-7-9-2,0-8-1 3,0-4-3 0,28-7-3 1,28-38 5-2,14-14 2 0,7-12-3 1,11-11 2 0,-1 3-1-1,-16 16-3 1,-24 18 4 0,-24 28 0 0,-17 17 0-4,-6 0 5 5,0 12-4 1,-40 45 19-3,-15 18-15-1,-3 9 1 0,-1-5-4 3,11-4-1-2,9-13 5-1,12-18-3 2,14-16-3 3,8-13 4-5,5-9-4-1,0-6 0 3,8 0 0 0,39-13 0 0,10-33 0-2,12-17 0 4,15-16 0-4,2-7 0 4,-6 7 0-6,-23 19 0 5,-19 28 0-1,-30 20 0-3,-8 12 0 4,-8 29 0 2,-47 52 0-4,-23 26 0 2,0 1 0-6,2-12 0 5,18-25 0-2,22-22 0 1,19-21 0 1,8-18 0 0,9-10 0 1,0 0 0 1,26-13 0-5,30-39 0 3,22-22 0-2,9-11 0 3,2 0 0-4,-3 5 0 4,-17 22 0-2,-22 18 0-1,-25 25 0 3,-15 9 0-2,-7 6 0 1,0 21 0-2,-42 46 0 4,-10 14 0-4,-2 7 0 1,4-15 0 0,17-17 0 2,9-18 0-2,14-19 0 2,10-10 0-3,0-8 0 1,0-1 0 2,38 0 0-1,13-12 0-3,10-36 0 3,4-3 0 3,1-4 0-3,-3 0 0-2,-8 11 0 0,-17 15-11 1,-15 10-60 2,-19 8-44-1,-4 8-74-3,0 3-36 3,-15 0-147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58:22.91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act:action type="add" startTime="3852">
    <iact:property name="dataType"/>
    <iact:actionData xml:id="d0">
      <inkml:trace xmlns:inkml="http://www.w3.org/2003/InkML" xml:id="stk0" contextRef="#ctx0" brushRef="#br0">18329 414 444 0,'0'0'222'1,"0"0"-87"26,0 0-4-26,0 0-61-1,0 0-20 0,0 0 11 23,0 0-1-23,0 0-14 0,7-15 2 26,-7 9-2-26,0-4 18 0,-16 0 1 26,-10 0-28-26,-8-7 1 0,-6-2-1 0,-6-4-12 26,-5 4 2-26,-4-1 5 1,3 3-14 24,-2 3 1-25,-4 0 1 1,6 4 10-1,-3 1-1 28,4 4 3-28,1 2-9 0,-5-1-8 0,0 3 0 31,5 1-10-31,-5 0 6 0,3 0-9 0,-2 0 3 26,2-3-5-26,7 3 1 0,-4 0 0 28,4 0 1-27,-2 0-2-1,2 0-3 1,4 0 3 27,0 0 0-28,0 0 2 0,2 13 2 0,4 1-5 26,4-1 2-25,4 3-1 0,3-4 0-1,3-4 0 26,2 3-2-26,1-3 4 0,1 1-1 29,1 1 1-29,2 5-3 0,0-6 1 0,-1 5 0 25,-1 5 0-25,1 1 0 0,3 4 0 3,3 1 0 26,0 0 3-29,5 0-1 0,-2-4 2 0,6-4-3 28,-3 2 0-28,-1-5-1 1,3 5 1 0,1 3-2 25,0-3 2-26,0 5-1 1,0-4 1 25,0-1 1-25,0 0-1-1,5-2-1 0,11 2 0 27,-1-3-4-27,7 7 3 1,-1-6-2-1,6 6 2 27,-3-6 1-26,-3-5-3-1,-2-2 6 27,-2-3-4-27,-1-5 2 1,-6 2-1-1,-7-4 1 38,-3 0-1-38,0 0 0 0,0 0 0 1,0 0-2-1,0 4 2 25,0-4-2-25,0 0-2 0,0 0-1 0,0 0-5 27,-16 0-1-26,-14 0 10-1,-10 0 0 27,6 0 1-27,1 0 0 0,11 0-1 0,8 0-1 30,5 0 1-29,9 0-5-1,0 0 6 0,0 0 0 37,0 0 2-37,0 0 1 0,0 0-1 0,0 0 5 1,0 0-1 24,0 0 8-24,9 12 5-1,19 12-14 0,4-1-4 30,2-6 4-30,-4-9 1 0,1-4-2 0,-3 3 1 31,-1-7-3-30,-6 0 3-1,0 0-3 0,-5 0 4 25,-9 0-2-24,1 0 3-1,-8 0-2 2,0 0-2 24,0 0-3-25,0 0-2-1,0 0 2 27,0 0 0-27,0 0 1 0,0-30 0 0,0-9-1 25,0 3 0-25,0 2 0 0,-3-1-1 28,-7 11-2-28,5 8 1 0,0 8-5 1,5 5-51 25,0 0-61-26,0 3-80 0,0 0-121 2,5 0-341 24</inkml:trace>
    </iact:actionData>
  </iact:action>
  <iact:action type="add" startTime="5538">
    <iact:property name="dataType"/>
    <iact:actionData xml:id="d1">
      <inkml:trace xmlns:inkml="http://www.w3.org/2003/InkML" xml:id="stk1" contextRef="#ctx0" brushRef="#br0">18084 483 489 0,'0'0'189'1,"0"0"11"-1,0 0-56 28,0 0-37-28,0 0 10 1,0 0-27-1,0 0-13 28,5-4-6-28,-5 4-15 0,-21 4-3 0,-10 4-16 28,-4-1 8-28,-10 0-3 0,-2-4 2 28,-4-3-15-28,2 2 0 0,-3-2-10 0,0 0 4 25,4 0-2-25,-7 0-3 0,4 0-3 28,-1 0-3-28,-3 0 3 0,0 0-4 0,0 0 2 43,1 0-9-42,3 0 1-1,9 0-2 0,2 3-3 0,14 2 0 0,9-2 0 27,-2-3-2-26,7 4 4-1,3-2 1 0,2-2-2 29,4 2-2-29,3 1 1 0,0-3-1 0,0 0 2 28,0 0-1-28,0 0 0 0,0 0 0 24,0 0 1-24,0 0 0 1,-4 9-2 0,-3-2 2 26,-3 8 1-27,-3 4-1 0,8-3 0 26,-1 7 1-26,1 3-2 0,-4 1 1 0,8 4 0 26,-5 4 4-25,2 9-3-1,1 14-2 2,3 5 1 28,0 2 0-30,0-2-1 1,-3 0 1-1,0-3 1 37,1 0-1-37,-3 0 0 1,4 3-1-1,-3 4 1 0,4 6-1 26,0 0 0-25,-3 4 1-1,3 0-1 28,-4-4 0-28,4-1 2 0,-2-5-2 1,2 2 0 2,-3-3 3 22,3 0-1-25,-2 2-3 0,2 1 2 28,0 5 2-28,-3 2 3 0,3 7 1 0,0-3-1 46,0 3-3-46,0-6 5 0,0-9-8 0,0-6 0 0,0 1 0 0,0-4 0 28,0-4 0-28,0-6 0 1,0-8 0-1,0-9 0 28,0-1 0-28,0-5 0 0,0 2 0 0,0 3 0 28,0-7 0-27,0-5 0 0,0-5 0-1,0-3 0 26,0 1 0-26,0-5 0 0,0 3 0 25,0 2 0-24,0-5 0-1,0 3 0 27,0-8 0-27,0 0 0 1,0 1 0-1,0-3 0 26,0 0 0-25,0 0 0-1,0 0 0 0,0 0 0 28,0 0 0-27,0 0 0-1,0 6 0 1,0-2 0 28,0 2 0-29,0 0 0 1,0-2 0-1,0-4 0 29,0 0 0-29,0 0 0 1,0 5 0-1,0 3 0 26,5-1-5-26,7 2 3 1,0-4 3 1,-3 0-1 26,6 4 0-28,4-4-3 2,6-2 0-2,7 0 6 32,14-3-6-32,13 0 4 1,3 0-2-1,6 0-1 30,1 0-2-30,-2 0 4 0,-2-3 0 1,-5 0-1 28,-5 1 2-29,0-1-2 1,-3 1 4-1,-4-5-4 34,1 4 1-34,-1 1 0 0,-4 0 0 0,-10-1 0 0,-2-2 0 31,-9-2 0-31,-4 3-2 1,-3-2 4-1,-8 0-3 29,-1 5 2-29,-1 1-2 0,-6 0 0 0,0 0 1 27,0 0-2-27,0 0 2 0,0-4-2 29,0 4 3-29,0 0-4 0,0-6 0 1,0-10 3 29,0-8-7-30,0-12 5 0,0-11 3 0,0-2-1 26,0-7 0-26,0-13 0 1,0-6-2-1,0-6 5 25,0-1-4-23,0-4 1-1,0-3-1-1,0-7 1 27,0-6 0-27,0-2 0 0,0 4 0 2,0 0-1 25,0 8 2-27,0-7 0 1,0 3 1 29,0 0-4-30,0-2 3 1,0 5-2 0,0 6 1-1,0 2 0 28,0 3 0-26,0 2 3-2,0 5-3 0,0 3 1 27,0 3-2-27,0 6 2 0,0 1-2 26,0-1 2-24,0-1 0-2,0 9-1 0,0 15-1 27,0 9 0-27,0 15 1 0,0 11 0 0,0 3 4 28,0 2-8-28,0 0 2 0,0 0-2 27,0 0-57-26,0 0-28 0,0 0-31-1,0 0-65 27,3 0-142-27,5 15-802 0</inkml:trace>
    </iact:actionData>
  </iact:action>
  <iact:action type="add" startTime="11927">
    <iact:property name="dataType"/>
    <iact:actionData xml:id="d2">
      <inkml:trace xmlns:inkml="http://www.w3.org/2003/InkML" xml:id="stk2" contextRef="#ctx0" brushRef="#br1">12215 3878 758 0,'0'0'164'1,"0"0"-61"-1,0 0-12 28,-130 182-22-27,26-53-28-1,-23 28 26 1,-14 16 11 25,1 9-14-26,10-15 4 0,20-22-2 26,23-31-14-26,18-31-11 1,29-28-15-1,20-28-7 30,20-27-12-30,3 0-4 0,73-38-2 0,46-47 11 29,38-36-12-29,18-38 5 1,-6-12 0-1,-29 12 23 23,-42 36 8-22,-40 52-2-1,-37 37 7 27,-18 30-5-27,-6 4 0 1,-27 60-7-1,-42 55 31 24,-27 46-59-23,-11 19 0-1,5 1-1 44,2-16 0-43,18-29 5-1,21-30-5 0,20-34 0 0,27-37 0 1,14-27 0 29,19-8 0-30,65-47 0 0,40-42 0 0,47-46 0 29,24-47 0-28,-1-32 0-1,-22-2 0 0,-42 35 0 26,-55 64 0-26,-38 56 0 0,-27 50 0 0,-10 16 0 30,-33 89 0-30,-44 62 0 0,-39 49 0 0,-11 17 0 29,-4-1 0-29,12-27 0 1,22-30 0-1,31-41 0 26,25-51 0-25,27-39 0-1,14-33 0 28,55-39 0-28,62-56 0 0,53-47 0 0,35-33 0 27,40-56 0-27,20-48 0 1,-6-16 0-1,-44 31-29 26,-68 82-23-26,-76 89 52 0,-49 74 3 2,-22 46 14 27,-72 101 27-29,-58 89-30 1,-37 48-11 0,-14 9-3 30,12-17 0-31,19-41 0 0,32-33 0 0,33-46 0 28,33-52 0-27,34-53 0-1,18-32 0 0,65-32 0 28,54-61 0-26,55-39 0-1,36-40 0-1,34-33 0 31,7-35 0-31,-18-7-19 0,-41 25-26 0,-57 55 30 27,-66 75 13-26,-41 54 2-1,-28 38 4 0,-24 53 12 29,-70 87 20-28,-48 58-34-1,-36 31 0 0,-10 12-2 29,6-14 0-28,12-16 2 0,26-14 2-1,32-28 11 39,32-38-15-39,40-51 0 0,25-42 0 0,15-38 0 0,62-22 0 29,55-64 0-28,52-49 0-1,37-40 0 0,31-39-3 29,14-32-7-29,-15-31-6 1,-37 3-30-1,-67 48 34 29,-57 72-5-29,-40 78 12 1,-35 73 5-1,-12 34 3 26,-70 100 18-26,-42 68-19 1,-41 51 17 1,-12 11-11 27,4-16-2-28,15-26 7-1,21-30 12 0,28-42-13 27,33-51-12-27,34-44 0 0,29-39 0 3,13-13 0 26,67-60 0-29,52-43-4 1,48-42 4-1,33-32-3 30,20-25 4-30,-11-16-2 1,-27-3-1-1,-54 34-2 28,-50 59-11-28,-46 60 4 0,-32 68 11 0,-12 32 1 26,-65 91 16-26,-31 52-17 0,-32 39 11 29,-9 8-9-29,-1-14 0 1,10-17 4-1,16-29-6 26,24-37 0-26,28-37 0 0,34-40 0 0,21-31 0 28,17-17 0-27,33-33 0 0,57-54 0-1,44-41 0 28,32-31 0-28,9-11 0 0,-7 7 0 3,-25 30 0 27,-52 52 0-30,-36 40 0 0,-38 38 0 0,-17 17 0 29,-45 76 0-29,-47 52 0 0,-39 48 0 0,-17 17 0 26,-17 0 0-25,-1-9 0-1,13-24 0 29,22-18 0-29,31-32 0 0,35-42 0 0,36-36 0 30,29-42 0-30,21-14 0 0,73-66 0 0,46-36 0 26,43-36 0-26,17-32 0 0,4-9 0 0,-31 16 0 26,-50 47 0-25,-54 57 0-1,-48 60-46 27,-21 11 5-26,-15 61-69 0,-39 21-227-1,6-29 5 26,8-5-847-25</inkml:trace>
    </iact:actionData>
  </iact:action>
  <iact:action type="add" startTime="14118">
    <iact:property name="dataType"/>
    <iact:actionData xml:id="d3">
      <inkml:trace xmlns:inkml="http://www.w3.org/2003/InkML" xml:id="stk3" contextRef="#ctx0" brushRef="#br1">28683 3577 649 0,'0'0'167'3,"0"0"36"-3,0 0-52 27,0 0-23-27,0 0-52 1,0 0-47-1,-88 197 24 28,-5-74 14-27,-19 23-4-1,-13 19-3 0,1 4-17 28,9-10-14-28,13-15-6 0,25-31-12 27,17-24-1-27,25-35-8 0,14-22-1 0,18-18-1 28,3-14 4-28,40 0 8 1,47-30-12-1,37-51 0 29,40-50-2-28,28-44-1-1,13-29 3 0,-8 5 0 33,-52 45-2-33,-56 62 2 1,-50 54 1-1,-39 40 3 2,-8 99 32 27,-74 64 11-28,-44 66-45-1,-25 6-1 0,-5-15 2 31,8-31-2-31,24-44-1 0,25-32 0 0,31-39 1 26,37-34-1-26,20-26 2 0,11-16-3 30,22 0 3-29,65-23-1-1,37-33 0 0,41-26-2 33,25-37-4-33,16-33-5 0,-4-30-6 1,-34 5-5-1,-50 44 5 28,-59 57 2-28,-39 64 14 0,-20 31 1 0,-52 93 9 28,-46 47-9-28,-30 24-2 1,-11 4 0 0,-4-29 1 25,12-22 0-25,15-22 1-1,34-39 14 33,27-28-9-33,31-25 7 0,22-19-11 0,2-3 4 0,45-15 4 30,49-42-2-30,37-28-8 1,27-27 1-1,31-30-3 33,27-46 4-33,15-53-4 1,-6-5-3-1,-39 27-9 0,-62 73-14 35,-59 83 25-34,-43 63 3 0,-22 50 20-1,-29 85-14 33,-53 58-2-32,-35 37-3-1,-21 8 0 0,-12-14 8 0,-8-22-8 26,2-23 3-25,26-35-4 0,24-31 0-1,36-45-2 27,33-35 2-26,23-25-2-1,14-8 4 2,39-54-3 25,54-41 3-27,49-43-4 0,30-31 4 25,25-31-4-25,25-46-1 0,16-55-7 0,-7-12 3 39,-36 35-20-39,-58 78 6 1,-71 99 17-1,-41 77 4 0,-25 36 5 30,-12 101 22-30,-52 62-25 0,-33 61 3 0,-16 13 9 28,-17-8-8-27,2-10-1-1,-2-17 6 0,6-15 9 30,18-24-9-30,24-41 2 0,22-43-10 0,29-47-1 29,22-30-2-29,9-14-1 0,45-39 0 1,53-49-5 24,39-43 4-24,30-36-1-1,29-35-2 28,22-26 3-28,7-22 2 1,-19 1-7-1,-48 49 2 27,-60 68-14-27,-59 77 14 0,-39 55 5 0,-25 101 9 27,-59 67-2-25,-38 60-6-2,-29 34 5 0,-30 11-6 30,-8-6 5-30,7-3-2 0,22-29 0 0,35-35 2 37,28-47-4-36,36-51 2-1,28-54-1 0,27-34 1 0,12-14-2 27,63-55-2-27,46-38-5 0,40-42 0 29,27-34 1-28,30-35 1-1,14-29 3 0,-6-6-6 27,-37 29 7-27,-66 66-23 0,-62 72 10 1,-55 72 4 26,-51 60 9-26,-77 99 1-1,-54 64 2 0,-21 38 7 41,11-15-7-41,24-47 4 0,34-50-7 0,37-50 12 0,34-49-11 27,29-27 4-27,31-23-5 0,3-6 2 0,60-64 10 29,48-43-11-29,36-40-1 1,33-33 0-1,25-19-2 25,14-5 4-24,-22 23-4-1,-43 48 1 29,-62 62 0-29,-55 50 1 0,-34 27 1 0,0 41 3 29,-55 49-2-28,-30 36-4-1,-22 19 4 0,-3 8-3 28,4-11 2-28,13-17-2 1,19-17-1-1,13-34-1 29,21-28-16-28,19-24-36-1,11-19-27 0,10-3-49 27,0-39-54-27,0-45-9 0,20 26-37 0,10-5-642 27</inkml:trace>
    </iact:actionData>
  </iact:action>
  <iact:action type="add" startTime="17088">
    <iact:property name="dataType"/>
    <iact:actionData xml:id="d4">
      <inkml:trace xmlns:inkml="http://www.w3.org/2003/InkML" xml:id="stk4" contextRef="#ctx0" brushRef="#br1">804 7245 242 0,'0'0'299'2,"0"0"-60"-2,0 0 14 26,0 0-91-25,0 0-27-1,0 0 20 0,0 0-26 30,-15 129-43-30,-32-28-45 0,-8 22 13 0,-7 13-1 32,3-2-10-32,4-11-3 1,17-21-19-1,7-31 10 29,13-29-20-29,12-26 3 0,6-16-5 0,0 0-2 29,25-22 2-29,47-41-8 0,26-39-1 0,17-23 1 26,-3-12-7-25,-8 12 5-1,-25 34 1 38,-27 41-6-37,-31 32 6-1,-16 14-2 0,-5 4 4 2,0 28 3-2,-20 54-4 27,-25 34 18-26,-10 20-19-1,2-13 0 27,4-17 0-27,17-22 0 0,8-25 0 1,8-26 0 27,16-20 0-27,0-13 0-1,0 0 0 0,47-25 0 28,46-39 0-28,35-41 0 0,23-37 0 0,17-36 0 28,-7-8-28-27,-30 25 13-1,-39 48 3 0,-47 57 1 27,-33 42 6-26,-12 14 4-1,-7 41 2 3,-56 62 7 24,-25 41 3-27,-27 38-7 2,-14 10-3-2,1-4 0 31,10-13-1-31,16-24 2 0,31-36 3 0,28-45-2 25,24-36 11-24,19-32-12-1,29-2 1 35,61-52-3-35,54-38-13 0,41-36-3 1,27-33 1-1,11-14 0 29,-22 4-11-29,-46 33 6 0,-58 48-18 0,-53 44 21 28,-27 32 7-28,-17 12 9 1,-6 34 1-1,-56 57 0 21,-31 41-2-21,-37 31 5 2,-7 4-2 26,-4-9 1-28,16-15 5 0,25-23-6 32,24-30 7-32,36-33-4 0,26-31 1 1,14-26-2-1,48-33-3 30,52-49-7-29,50-41-3-1,29-42 5 0,15-37-4 28,-5-21 4-28,-32 2-16 1,-50 52-15-1,-46 60-12 27,-43 65 13-25,-18 44 23-2,-6 27 12 0,-54 83 3 30,-35 58 21-30,-44 55-14 0,-26 22 7 0,-22 5 4 28,7-10-9-26,20-21 0-2,34-22 11 0,41-30 1 28,34-50 6-28,34-42-9 0,17-48 7 3,57-27-21 23,63-35 5-26,47-49-12 0,18-29-7 29,-6-22-4-29,-26-9-14 0,-39 12 9 0,-34 19-4 29,-37 43 9-28,-29 34-12-1,-14 29 16 0,0 7-11 29,-44 67-6-29,-32 46 13 0,-27 31 11 1,-13 15 3 25,0-5 6-25,4-20 5-1,14-17 4 0,24-29 17 27,27-28-28-27,24-24 5 0,23-32-11 2,10-4 3 28,58-35-4-30,32-41-11 0,23-31 9 0,12-32 4 26,2-28-5-26,-18-3 3 1,-31 31 0 2,-40 45-11 25,-29 58 2-28,-19 36 6 0,-3 48 3 2,-42 50 2 28,-14 23 4-30,2-6-5 0,2-14 4 0,13-24-3 30,8-23-1-29,13-22-2-1,5-15-3 0,4-17-26 29,6 0-93-29,6-24-74 0,0-9-180 0</inkml:trace>
    </iact:actionData>
  </iact:action>
  <iact:action type="add" startTime="18918">
    <iact:property name="dataType"/>
    <iact:actionData xml:id="d5">
      <inkml:trace xmlns:inkml="http://www.w3.org/2003/InkML" xml:id="stk5" contextRef="#ctx0" brushRef="#br1">14961 7221 358 0,'0'0'415'0,"0"0"-209"1,0 0-19-1,0 0-119 27,-33 163-19-27,-34-77 24 0,-12 3-4 0,-6-4-15 28,12-11-29-28,8-16-4 1,14-12-7 0,17-15-1 29,13-16-5-29,11-9-4-1,10-6-4 0,0-2 2 52,31-48 0-52,36-27-1 0,24-32 5 1,14-25-2-1,19-20-4 0,-16 2-1 0,-16 29-4 34,-37 41 1-34,-31 52 4 0,-24 33 0 1,0 86 90 0,-61 67-10 29,-30 55-77-30,-25 18 13 0,-4-2-4 1,9-29 4 35,15-37-9-35,22-42 4-1,25-44 7 0,22-39-1 0,22-31-5 47,5-5-8-47,50-49-4 0,48-38 2 0,39-37 0 0,20-29-1 1,17-30-2 27,2-19-9-27,-18 5-15-1,-29 33-7 0,-48 57 1 25,-35 57 26-24,-34 50 5-1,-12 28 9 1,-31 101 31 23,-42 66-39-23,-23 44 4-1,-13 22 4 29,8-21 2-29,1-29-3 0,11-40 0 0,20-48-6 28,26-51 8-27,25-42-7-1,18-30-6 0,42-47-6 27,46-48 1-26,37-41 5 0,26-41-3-1,23-30 4 28,27-36-5-27,12-25 3 0,-15 16-29-1,-51 52-6 43,-54 80-1-43,-60 79 34 0,-33 41 6 0,-21 101 21 0,-65 72-6 3,-32 67-15 23,-27 39 7-26,-5 6-1 0,5-28 16 31,12-33-12-30,23-37 11-1,33-48-7 0,29-47 5 30,22-45-1-30,26-47-12 0,23-19-6 0,61-74-13 3,41-44 10 26,37-40-2-28,23-42 4-1,25-31-11 0,5-24 2 32,-17 1-21-32,-46 47-13 1,-57 72 1-1,-59 81 29 29,-36 73 13-29,-33 79 1 1,-68 93 18-1,-44 84-17 27,-20 55 19-27,-8 3-15 1,2-10 6-1,16-44 9 28,15-48-8-28,26-41-1 1,39-56 3-1,33-48 0 31,31-38-12-31,11-29 5 0,50-12-3 0,45-61-8 28,36-42 2-28,23-44-3 1,21-42-2-1,15-37 1 26,-4-16-1-25,-26 20-13 1,-50 55-2-2,-48 76 0 31,-50 72 16-31,-12 51 6 0,-49 100 17 0,-54 75-9 29,-28 57-3-29,-16 17 11 0,15-27-13 0,13-44 8 29,22-47 6-29,24-47 8 0,29-41-17 0,28-29-4 27,16-34-4-26,20-23-2-1,56-56-5 26,33-49 7-25,35-44-1-1,15-39 2 0,10-23-3 28,-18 11 2-28,-28 33-2 1,-48 65-5-1,-39 62 4 27,-33 63-9-26,-3 53-1 0,-45 89-3-1,-30 50-29 25,-7 18-36-24,-4-24-114-1,47-123-51 29,1-34-148-29</inkml:trace>
    </iact:actionData>
  </iact:action>
  <iact:action type="add" startTime="30700">
    <iact:property name="dataType"/>
    <iact:actionData xml:id="d6">
      <inkml:trace xmlns:inkml="http://www.w3.org/2003/InkML" xml:id="stk6" contextRef="#ctx0" brushRef="#br1">6535 10754 295 0,'0'0'151'31,"0"0"-63"-31,0 0-4 0,0 0 0 0,0 0 5 28,0 0 2-28,0 0 0 1,0 0-6-1,0 0-6 26,0 0-13-25,-9 31-23-1,9-31-1 0,0-23-21 26,0-15 28-26,0-4-29 0,0-2-8 28,0-6-2-28,0-2-5 0,0 0 2 0,0 8-5 26,0 11 9-26,0 8-10 0,0 12 10 28,0 8 2-28,3 5 10 1,0-4 6-1,7 4 8 28,4-2-1-28,14-1-3 1,2 0 7-1,9 1-11 30,5 0 4-30,0-2-19 0,5-2 1 0,6-1-7 5,4 1 3 20,4-5 0-25,4 6 1 0,-1-2 9 28,8 7-3-28,-1 0 8 1,6 0-12-1,0 0 11 27,6 0-13-26,1 0-2-1,1 0-4 25,4 0-1-25,0 0-2 1,1 0-2-1,5 0 2 28,3 0-1-28,-2 0 7 1,-1-7-9-1,-5-9 3 29,2 5-2-29,-6-3-1 0,-7 6 2 1,-4 2-2 23,-4 6 1-23,-5 0 0-1,-2 0 5 38,4 0-5-38,0 0 4 0,0 6-5 0,-4 2 0 0,5 3 1 29,-5-3 0-28,-5 4-1-1,-1-5 1 0,-5 3 0 27,-2 2 1-27,-8-7-1 0,-1 1 2 0,1-3-6 28,-7 0 4-27,1-3-2-1,2 0 1 1,0 0-1 23,1 0 0-24,2 0 2 0,-7 0-4 27,-9 0 3-27,-7 0 0 1,-14 0-3-1,-3 0 3 23,-1 0 0-22,-3 0 0-1,0 0-1 27,0 0 1-26,0 0-1-1,0 5 2 0,0 28 4 26,0 11-5-26,0 10-1 0,0 3-1 27,0-10 1-27,0-3 1 0,4-8-3 1,-4-13-13 28,0-6-45-29,0-11-30 0,0-6-57 0,0 0-80 27,0-16-60-27,0-10-116 1</inkml:trace>
    </iact:actionData>
  </iact:action>
  <iact:action type="add" startTime="31778">
    <iact:property name="dataType"/>
    <iact:actionData xml:id="d7">
      <inkml:trace xmlns:inkml="http://www.w3.org/2003/InkML" xml:id="stk7" contextRef="#ctx0" brushRef="#br1">9910 10248 455 0,'0'0'127'1,"0"0"5"24,0 0-36-24,0 0-51-1,0 0 5 28,0 0 18-27,0 0-4-1,73-54 5 0,-51 51-5 28,9-2-16-28,1 5 4 0,2 0-5 0,8 0-7 27,1 0-3-27,6-3-2 0,2-3-7 1,4-2-14 27,1-1 11-28,12-1-13 1,-1-3-1 0,10-2 2 29,4-1-2-30,5-7-6 1,1 2-2-1,3 0 5 29,-6-2-4-29,-2 4 8 0,-3 5-2 0,-4 1 12 31,5 2-12-31,-3-1 0 1,7 2-4-1,2 4 2 24,9-2-5-23,3 1 4-1,4-5 3 30,-2 5 0-30,-1 1 12 0,-3 2-9 0,0 2 2 27,2-1-6-26,-5 3 1-1,9 0-1 0,-12 0-6 25,2 0 6-25,-6 0-6 0,-4 0 12 28,-3 0-10-27,-3 0 5-1,2 0-8 0,8 3 2 29,2 3-4-28,-2 0 1-1,5 1 0 0,-4 5 1 24,-1 2-3-23,2-1 3-1,-4 0 1 2,0 1 0 26,-1 2-3-27,7-2 0 0,-3 5 0-1,8 3 1 30,2-1-1-30,-2 6 0 0,-5 4 2 0,-1-3 2 28,-10-3-4-27,0-4 2 0,-9-1-1-1,-3-7-2 25,-5 4 1-25,4 2 0 0,-3-3 0 27,-2 5-3-26,-4 2 2-1,-4 4 1 0,-5 3-3 29,-3 3 3-29,0-4 0 0,-5-6-3 0,-2-4 2 26,-7-5 0-25,-3-1 2-1,-2-3-4 38,-8-3 6-38,0-1-2 0,-9-2 0 0,-2-4-1 0,-3 0 0 2,0 0-1 27,-4 0-3-29,0 4 1 0,0-4-3 3,0 5 1 26,-36-2 2-29,-14 4 6 0,-9 0 0 0,-12 1 0 27,-6-4-5-27,-5 0 3 0,0-4-1 27,5 0 0-26,5 0-1-1,21 0 0 0,19 0 1 25,13 0-3-25,9 0 6 0,10 0-3 2,0 0 2 29,0 0 0-31,0 0 2 0,0 0 0 0,0 0-1 27,34 4-2-27,16 0-2 0,10-1 2 28,2 3 0-28,13-2 0 0,-6-4-2 0,-5 0 0 30,-11 0 0-30,-5 0 1 1,-8 0 0-1,-8 0 4 3,-2-4-3 25,-1-17 7-28,1 0-8 2,-9-4 4-2,-4-4-2 32,0-7 0-32,-9-14-1 0,-6-9 0 0,-2-9-2 30,0-4 2-29,0 7-3-1,0 12 4 0,-4 15-2 28,-2 19 0-28,-1 13-6 1,-3 6-58-1,-10 0-71 30,10 11-151-29,5 12-183-1</inkml:trace>
    </iact:actionData>
  </iact:action>
  <iact:action type="add" startTime="36829">
    <iact:property name="dataType"/>
    <iact:actionData xml:id="d8">
      <inkml:trace xmlns:inkml="http://www.w3.org/2003/InkML" xml:id="stk8" contextRef="#ctx0" brushRef="#br1">6132 13386 376 0,'0'0'94'26,"0"0"-32"-26,0 0-14 0,0 0-34 0,0 0 61 26,0 0 9-26,0 0-10 0,0-5 5 24,0-9-5-23,0-5-22-1,0-3-12 40,0-5-8-40,0-4 4 0,0-4-7 0,5-2-13 0,1 1-4 0,1-1-7 24,-1 2 0-24,-4 1-4 0,4 11 7 28,1 0 1-28,-1 7 6 0,-4 2-7 0,1 6 8 26,0 4 6-26,1-4 1 0,1 8 7 30,-1-2-8-30,1 0 8 0,5-3-5 0,2-2 0 31,3 4-12-31,3-4 2 0,4 2 5 0,-4 0-4 2,0 1 9 29,-4 2-14-31,-1-2-3 0,-3 2-4 0,-2 0 4 30,1 2-6-30,-2 0 5 0,0 0-1 0,1 0 3 28,-2-4-1-28,4 4-1 1,-2 0-2 1,5-2-3 22,-2 2 7-23,4-3-8-1,-3 0 11 27,5-2-8-27,-3 5 7 0,5-4-5 0,-1 3-1 29,7-2 1-28,-1-3 0-1,6 1 5 0,1-1 7 29,0 0 2-29,-1 1-9 0,1 3 6 0,0-4-7 31,7 0-1-30,-2 1-3-1,0 2-1 0,5 1-2 28,-2-1-2-28,1 3 6 1,-1 0-2-1,3 0 5 29,1 0-8-28,0 0 3-1,-2 0-4 0,0 0 1 25,-1 0-2-25,-4 0 1 0,-3 0-2 27,-5 0 2-26,-7 0 0-1,-5 0 1 0,-8 0-4 29,-2 0 0-29,-6 0 1 0,0 0 0 0,0 0 1 25,0 0 0-24,0 0 1 0,0 0-2 25,0 0 2-26,0 0 0 0,0 0 1 0,0 0-3 29,0 0 1-29,0 0-1 0,0 0 1 0,0 0 0 25,0 0-1-25,0 0 2 0,0 0 1 29,0 0 0-29,0 0-4 1,0 0 3-1,0 0-1 26,0 0 0-25,0 0 2 0,0 13 10-1,0 1-7 25,0 1-2-25,0-6-2 0,0-5 0 28,0-1 1-28,0-3-3 1,0 0 1-1,0 0-1 28,0 0-1-28,0 0 1 1,0 0-2-1,0 0 4 24,0 0-4-24,0 0 6 0,0 0-6 27,0 0 3-27,0 0 0 1,0 0 1-1,0 0 0 24,0 0-2-23,0 0 2-1,0 0 0 27,0 0-1-27,0 1 9 1,0 8-7-1,-3 3 0 28,0 2-1-28,-1 3 1 1,4-5-1-1,-2-5 0 25,0 8-2-24,2 1 3-1,-3 3-1 27,3-2 2-27,0-7-5 1,0-1 2-1,0-3 0 30,0-2 0-30,0 6 0 0,0 0 0 1,0 7 0 27,0 4 0-28,0 7 1 1,0 2 0-1,0 0 1 26,0-5-3-26,0-14 2 1,0-7-1 1,3-4 0 28,-3 0-1-30,0 0 1 0,2 0-9 0,-2 0 5 30,2 0-25-30,-2 0-30 1,4 0-72-1,-4 0-40 30,0 0-59-30,0-7-123 1</inkml:trace>
    </iact:actionData>
  </iact:action>
  <iact:action type="add" startTime="38431">
    <iact:property name="dataType"/>
    <iact:actionData xml:id="d9">
      <inkml:trace xmlns:inkml="http://www.w3.org/2003/InkML" xml:id="stk9" contextRef="#ctx0" brushRef="#br1">7330 12831 433 0,'0'0'197'30,"0"0"-31"-30,0 0-30 0,0 0-62 0,0 0-39 23,0 0 5-22,0 0 0-1,170-15 11 29,-131 6-2-29,9-8-3 1,4 1-3-1,6-4-6 27,11-2 6-27,7-5-2 1,15-4-9-1,10 1-8 29,6-2-3-29,5-1-1 0,-2 3 4 0,3-2-7 29,-2 5-1-29,9-4-3 1,1 2-7-1,9 9 16 31,11 1-15-31,2-1 7 1,2 4-13-1,7 2 7 30,6-2-3-30,0 4 2 0,4 10 5 1,-15 2-7 25,-6 0 7-25,-8 0-10-1,-4 0 9 0,-2 0-5 29,-4 0 1-28,-2 0-3 0,1 0 1-1,2 0 0 26,1 0-1-26,-1 0-1 0,3 0 0 28,2 0 2-28,-4 0-4 1,-1 0 5-1,-2 0-6 26,3 0 8-26,2 6-3 0,4 4-2 0,-7 11-2 30,-8-6 2-30,-6 6-6 0,-14 1 3 1,-4 2 0 28,-5 5 0-29,-1 2 1 0,-8 0-1 0,-1 0 0 27,-9-1 2-27,-9-9-1 0,-4 4-1 27,-5-5 0-26,-3 2-2-1,3-3 5 0,-5 3-1 29,2 2 0-29,-5-2-3 0,-3 2 1 1,1-1 0 26,2-3 0-27,-5 3 0 0,-6-4 0 1,-4-2 1 31,-9-7 0-32,-5-1 0 0,-8-3-1 0,-5-4 1 26,0-2-2-26,0 0 0 0,0 0-3 40,0 0 1-39,-15 0-7-1,-30 0 10 0,-17 0 0 0,-6 0-3 0,-1 0 4 29,-3 0-2-29,-1 0 2 0,3 0-1 0,8 0 0 36,14 0-1-35,15 0 0-1,11 0 1 1,14 0 1-1,5 0 2 26,3 0-2-26,0 0 0 0,0 2 3 3,6 15 5 25,30 10-9-28,19 0-1 2,7-2 1-1,13-8 2 29,4-9 5-30,6-3 13 0,-6-1-8 0,-6-4 8 29,-14 0-10-29,-5 0-4 1,-23 0-1-1,-8 0-1 26,-11 0 0-26,-12 0-2 0,0 0-3 28,0 0 4-28,0 0-3 0,0-4 1 0,0-26 2 29,0-16 4-28,0-8-6-1,0-4-1 0,0 5 1 25,0 13-3-25,0 7 3 0,-3 10-2 2,-4 13-42 26,5 4-38-27,-8 6-80 0,-10 0-64-1,17 0-88 31,3 0-592-31</inkml:trace>
    </iact:actionData>
  </iact:action>
  <iact:action type="add" startTime="46510">
    <iact:property name="dataType"/>
    <iact:actionData xml:id="d10">
      <inkml:trace xmlns:inkml="http://www.w3.org/2003/InkML" xml:id="stk10" contextRef="#ctx0" brushRef="#br2">21241 15381 621 0,'0'0'311'2,"0"0"-262"26,0 0 75-28,0 0 28 0,0 0-55 2,0 0-23 28,0 0-5-30,10-28 0 0,-10 25-12 0,3-1 3 28,-3 3-13-28,0 1-1 2,0 0-19-2,-34 0 28 29,-8 0-25-29,-5 0-9 1,-3 0 1-1,-4-11 4 30,-8-6-1-30,-4 3-4 0,2-3 14 0,-1 2-26 31,-1-2-9-31,0 5 0 0,-2 8 0 0,-8 1 0 4,3 3 0 23,-6 0 0-27,0 0 0 0,-10 17 0 29,-6 2 0-29,-9 2 0 0,-13 4 0 0,-4-8 0 27,-2 2 0-27,3 0 0 0,-4 3 0 3,1 2 0 24,2 3 0-27,0 4 0 0,2 0 0 27,9-5 0-26,3-2 0-1,10-5 0 0,6-2 0 32,7-7 0-32,5 2 0 0,4-7 0 0,6 7 0 0,0-7 0 30,-5 6 0-30,0 0 0 0,0 0 0 0,-3-9 0 28,5-2 0-26,-2 0 0-2,-2 0 0 1,-4 0 0 26,-3 0 0-26,-6-2 0-1,-9-9 0 0,-3 3 0 29,-3 5 0-28,-6 3 0-1,-6 0 0 32,-8 0 0-32,-10 0 0 0,-9 0 0 0,-6 0 0 0,-4-5 0 30,1-6 0-29,1-2 0-1,-7 1 0 0,-3 4 0 30,11 5 0-30,-4 3 0 0,1 0 0 0,-7 0 0 26,-8 3 0-26,4 10 0 1,-4 1 0 26,2-1 0-27,-5 1 0 0,1 0 0 0,3 6 0 31,12-9 0-31,8 2 0 0,13-2 0 0,6 1 0 28,11-5 0-28,4-4 0 1,7 2 0-1,2-5 0 26,1 3 0-24,0-3 0-2,-1 0 0 0,1 0 0 40,5 0 0-40,4 0 0 0,6 0 0 1,0 0 0-1,-3 9 0 25,-3 4 0-25,-11 0 0 1,-3 2 0-1,-12-3 0 28,0-2 0-28,-8-8 0 1,-3-2 0 1,1 0 0 26,1 0 0-28,0 0 0 0,5 0 0 2,-2 0 0 30,-2 0 0-32,-9 0 0 0,-7 0 0 0,-5 0 0 30,0 0 0-30,1 0 0 1,2 0 0-1,-1 0 0 3,6 5 0 23,0 9 0-25,8-3 0-1,8 3 0 3,3-1 0 24,3-3 0-27,7-3 0 0,5-7 0 2,7 3 0 26,4 2 0-28,1 6 0 0,-2-1 0 3,-10 4 0 24,-13-2 0-27,-4 1 0 1,-6-2 0 1,-7-3 0 25,-8-3 0-26,-10 1 0-1,-10-6 0 3,-6 6 0 27,-1-1 0-30,0 4 0 0,6 1 0 0,2-3 0 27,9-3 0-25,11-1 0-1,2 0 0-1,2-3 0 25,-3 0 0-24,-9 0 0-1,-3 0 0 29,3 0 0-29,-9 0 0 1,2 0 0-1,5 0 0 29,11 0 0-28,18 0 0-1,19 0 0 0,21 0 0 26,18 0 0-25,20 7 0 0,19-3 0-1,17 1 0 28,5-5 0-28,6 0 0 0,0 0 0 0,0 0 0 31,0 0 0-30,0 0 0-1,0 0 0 1,0 5 0 30,0 17 0-31,0 11 0 0,0 16 0 0,16 8 0 30,-1 1 0-30,-2 6 0 0,-2 4 0 0,5 9 0 3,-4 9 0 24,5 8 0-27,-3 7 0 0,6 5 0 4,1 9 0 25,-3 6 0-29,6 8 0 0,2 0 0 0,-5 3 0 26,6 10 0-26,4-10 0 0,-2-3 0 4,1-20 0 26,-5-13 0-30,-3 2 0 0,-1-4 0 0,-3-3 0 31,0-7 0-31,-2-9 0 0,-3-16 0 0,-2 1 0 30,2 3 0-30,-6-3 0 0,4-11 0 0,-5-4 0 29,-4-16 0-29,-2-7 0 0,0-14 0 1,0-2 0 29,0-6 0-30,0 0 0 0,0 0 0 0,0 0 0 31,0 0 0-30,0 0 0-1,0 0 0 0,0 0 0 28,0 0 0-28,16 0 0 0,15 0 0 0,11-19 0 28,15-3 0-27,10 3 0-1,7-6 0 0,15 6 0 25,7-4 0-24,15 10 0-1,19 5 0 27,4 5 0-27,5 3 0 0,5 0 0 0,7 0 0 29,10 0 0-27,7 0 0-1,14 0 0-1,0 11 0 26,2-5 0-26,0 0 0 1,-8-6 0 1,-8 0 0 28,-4 0 0-30,-8 0 0 0,-4 0 0 0,2 0 0 28,-14 0 0-27,-10-12 0-1,-8-7 0 0,-3 5 0 27,-5-3 0-27,-4 0 0 1,0-9 0 0,-3 2 0 27,-4-1 0-27,-3 2 0-1,0 6 0 0,-4 0 0 25,6 8 0-25,-1 9 0 0,2 0 0 31,-2 0 0-30,-4 0 0-1,2 0 0 0,2 0 0 30,9 0 0-30,6 0 0 1,2 0 0-1,-1 0 0 27,3 0 0-27,-1 0 0 0,2 0 0 0,5 0 0 28,0 0 0-28,1 0 0 0,2 0 0 2,-8 6 0 38,-1 0 0-40,-2 1 0 0,-3 5 0 1,5-8 0-1,-6 4 0 3,-1 4 0 23,-1 7 0-26,-2-2 0 0,-1 2 0 29,-6 0 0-29,-4 0 0 0,-15-2 0 0,-7-7 0 31,-4 0 0-31,-4-6 0 0,4-4 0 1,-1 0 0 28,10 0 0-28,4 5 0-1,6-2 0 0,4 8 0 27,0-5 0-26,-3 5 0-1,1-3 0 1,1-3 0 25,-1 1 0-26,9-6 0 1,2 0 0-1,9 0 0 38,1 0 0-38,3 0 0 1,4-11 0-1,1 11 0 0,-2-12 0 25,6 11 0-24,4-5 0-1,-1 0 0 31,0 0 0-29,-3-2 0-2,4-1 0 0,9-6 0 0,2-1 0 32,5 3 0-31,1 1 0 0,-1 1 0-1,-5 3 0 32,5-4 0-31,-2 5 0-1,-7 1 0 0,-1-5 0 0,0 11 0 27,5-5 0-26,1 2 0-1,-1 3 0 27,1 0 0-25,-7 0 0-2,1 0 0 1,6 0 0 2,3 0 0 23,7 0 0-26,-1 0 0 1,3 0 0 1,-3 0 0 29,4 0 0-31,-8 0 0 0,-9 0 0 0,-2 0 0 31,-10 0 0-31,1 0 0 1,-5 0 0-1,1 0 0 28,-2 0 0-28,-4 0 0 0,-2 0 0 0,-3-6 0 29,1-4 0-29,0 3 0 1,-5 3 0-1,-9 4 0 25,-9 0 0-25,-9 0 0 0,-6 0 0 29,-5-6 0-28,-8 4 0-1,-3-10 0 0,-7 5 0 29,-10 1 0-29,-14 0 0 1,-10 6 0-1,-12 0 0 3,-7 0 0 29,0 0 0-32,0 0 0 1,0 0 0-1,0 0 0 28,0 0 0-28,0 0 0 0,0 0 0 0,0 0 0 26,0 0 0-26,0 0 0 1,0 0 0 32,0 0 0-33,0 0 0 0,0 0 0 1,0 0 0-1,0-5 0 34,8-7 0-34,5-1 0 1,5-10 0-1,-1 3 0 33,3 1 0-33,-2 2 0 0,-1 0 0 0,1 4 0 0,-5 3 0 31,-5 0 0-30,-3 10 0-1,-2 0 0 0,-3 0 0 28,0-10 0-28,0-9 0 0,0-19 0 1,0-27 0 28,0-21 0-28,0-32 0-1,0-22 0 0,0-27 0 25,0-23 0-25,0-21 0 1,0-11 0 1,0-11 0 23,0-4 0-25,0-4 0 0,0 13 0 30,-3 33 0-30,-7 38 0 0,3 42 0 0,7 39 0 35,0 24 0-34,0 16 0-1,0 12 0 0,0 12 0 0,0 5 0 33,10 1 0-33,7-3 0 1,9-3 0-1,3 0 0 1,3 2-22 32,-2 10-177-33,-25 0-91 1,0 1-132-1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58:22.9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</inkml:definitions>
  <iact:action type="add" startTime="12423">
    <iact:property name="dataType"/>
    <iact:actionData xml:id="d0">
      <inkml:trace xmlns:inkml="http://www.w3.org/2003/InkML" xml:id="stk0" contextRef="#ctx0" brushRef="#br0">12521 11364 382 0,'0'0'122'4,"0"0"48"4,32-216-32 0,-26 119-52 0,-5-16-3-3,6-9-15 4,-4-3-9-2,0 5-4 0,4 2-9 1,-4 9-4-1,-3 11-8 1,0 15 0 0,0 20-9-1,0 20-4 0,0 21-8 1,0 16 0 1,0 6-1-3,0 4 53 2,0 54 19 0,0 45-11 1,0 41-38-2,13 24 3 0,1 15 2 1,-4 4-15 0,-8-12 2-2,1-16-9 2,-3-18 10 0,0-25-22 0,0-20 4-1,0-27-7-1,0-25 2 5,0-23-5-5,0-13 0 0,0-8-2 1,0-17-9 2,0-55 11-3,10-37 0 2,-3-37 2 0,2-21-2 0,-9-7 0 1,0 4 0-5,0 14 0 5,0 17 0-1,0 16-1 3,0 22 1-6,0 26 0 3,-5 32 1-1,0 24-1-1,-1 19-1 2,-7 29 1-1,1 65 6 2,0 42 1-3,7 43 1 0,5 26 8 2,0 2 1 1,0-10 4-1,0-21-4-3,3-38 3 5,-3-31-10-3,0-29-4 3,0-34-5-6,0-27-1 4,0-17 0 0,0 0-8-1,0-56-9 0,0-46 17 1,5-45 4-1,-5-36-3 2,0-36-2-3,0-28 0 2,0-12 0 0,0 19 0 0,0 38-1-3,-14 67-1 3,7 57 2 3,0 46 0-3,4 27 2-4,-2 5 4 4,-7 43-4-1,0 53 10 0,-1 48-8 0,10 37 2 1,3 22 5 1,0 11 2 1,0-7 6-3,0-15-2-2,0-26 3 3,0-34-19-1,0-36 0 1,0-40 0-2,0-25 0 2,0-31 0 0,0-6 0-2,8-73 0 3,12-53 0 0,4-56 0-2,-5-30 0-1,-8-19 0 3,-8 9 0-2,-3 24 0 3,0 38-4-6,0 38 3 5,0 45-1-2,0 40 2 6,-3 30-1-11,-3 13 2 6,-9 21 2 0,-4 63 1-1,0 56-4-1,4 43 0 1,10 31 0 2,5 13 0 0,0-8 0-3,0-17 0 2,3-30 0-2,7-32 0 0,-8-39 0 2,-2-35 0 1,0-33 0-2,0-26 0 2,0-7 0-4,13-59 0 4,4-48 0-1,3-49 0 2,-3-34 0-4,-7-19 0 3,-8 9 0-3,-2 35 0-2,0 54 0 5,0 53 0-2,0 42 0 2,-2 16 0-3,-15 41 0 1,0 41 0 1,-4 33 0 0,4 16 0 0,12 11 0-2,3 3 0 3,-1-8 0-2,3-19 0 3,0-16 0-6,0-22 0 4,-5-25 0 0,5-18 0 3,-2-21 0-4,2-16 0 0,0 0 0 2,0-49 0-4,0-41 0 2,12-37 0-1,-7-29 0 3,3-22 0-2,-5-16 0-1,-3-13 0 2,0 7 0 0,-3 22 0 1,-20 32 0-4,7 43 0 5,0 32 0-4,3 19 0 4,2 16 0-6,4 9 0 5,-1 6 0-2,5 7 0 4,-6 6 0-3,8 2 0-4,-2 3 0 5,0 3 0-5,3 0 0 5,0 0 0-2,0 0 0 1,0 0 0-2,0 0 0 2,0 0 0 0,0 0 0 0,0 0 0-2,0 0 0 2,-3 0 0 1,-1 0 0-2,-4 0 0 3,-4 31 0-6,-13 22 0 4,-5 19 0 0,-2 4 0 0,0 1 0-2,-5-2 0 3,2-10 0-1,1-8 0-3,10-10 0 6,3-11 0-6,8-15 0 6,7-7 0-4,6-11 0-1,0-3 0 1,0 0 0 0,0 0 0-1,0 0 0 2,0 0 0 1,9 0 0 1,9-11 0-5,5-9 0 1,3-16 0 2,1-12 0 0,3-17 0 0,-5-4 0 1,-6 17 0-4,-10 16 0 4,-3 28 0-5,-6 8 0 5,0 3 0-1,-13 50 0 1,-20 22 0-2,-8 18 0-1,1-3 0 3,8-11 0 1,2-12 0-2,6-21 0-2,9-15 0 0,2-16 0 1,10-11 0-1,3-4 0 2,0-5 0 0,3-57 0 1,31-30 0-1,11-37 0-3,10-16 0 7,3-3 0-6,-3 19 0 3,-13 37 0-5,-18 41 0 4,-14 30 0 0,-10 21 0-2,0 0 0 1,0 4 0 1,0 50 0 1,-34 28 0-1,-11 21 0-3,-3 7 0 4,4-7 0-2,2-11 0 3,4-15 0-6,15-27 0 6,8-16 0-1,5-20 0-3,10-14 0 0,0 0 0 1,0-48 0 2,31-32 0-4,11-30 0 4,8-11 0-2,-8 6 0 1,-5 29 0-2,-13 33 0 2,-19 31 0 3,-5 22 0-4,0 0 0 2,0 46 0-5,-5 23 0 5,-17 13 0-3,7-10 0 5,-3-21 0-8,2-15 0 8,10-17 0-3,4-14 0 0,2-5 0-2,0 0 0 0,0-14 0 2,5-34 0 2,21-17 0-5,3-8 0 1,8 4 0 2,-7 10 0 1,1 10 0-3,-7 13 0 4,-6 15 0-4,-3 9 0 0,-9 7 0 1,1 2 0 2,-7 3 0-1,0 0 0 0,6 0 0-3,9 8 0 3,8 31 0 1,12 10 0-4,7 14 0 4,6 11 0-2,3 8 0 2,4 11 0-1,0 2 0-3,-3-4 0 3,-5-12 0 1,-12-16 0-4,-7-19 0 3,-12-17 0 1,-5-14 0-3,-4-7 0 3,-4-3 0-3,0-3 0 3,-3 0 0-2,0-13 0 3,-3-42 0-6,-37-24 0 5,-15-21 0-1,-8-3 0-1,-6 1 0 2,-3 4 0 0,6 11 0-2,11 21 0-2,10 19 0 0,18 21 0 4,14 17 0-1,3 6 0-2,7 3 0 2,1 0 0 0,2 0 0 0,0 9 0 1,2 40 0-4,41 22 0 5,13 23 0-4,8 9 0 5,7 6 0 0,1 1 0-9,3-4 0 8,-9-18 0-7,-11-23 0 5,-15-26 0 0,-17-25 0-1,-9-9 0-1,-9-5 0 2,-5 0 0 0,0-12 0 0,0-44 0-2,-27-30 0 2,-28-22 0 1,-11-7 0-2,-10 0 0 2,-3 11 0-4,0 13 0 5,9 14 0-3,9 17 0-2,12 14 0 4,9 11 0-1,10 11 0 0,9 4 0-3,9 3 0 4,-1 9 0-2,7 3 0 3,1 5 0-2,2 0 0-1,-1 0 0-2,1 0 0 3,3 0 0-2,-5 0 0 2,4 0 0 1,1 0 0-3,-3 0 0 1,3 0 0 1,0 0 0 2,0 0 0-4,0 0 0 0,0 16-28 2,4 3-110 1,11 8-73-2,-13-18-110-1,-2 4-410 2</inkml:trace>
    </iact:actionData>
  </iact:action>
  <iact:action type="add" startTime="19632">
    <iact:property name="dataType"/>
    <iact:actionData xml:id="d1">
      <inkml:trace xmlns:inkml="http://www.w3.org/2003/InkML" xml:id="stk1" contextRef="#ctx0" brushRef="#br1">3480 12759 707 0,'0'0'204'4,"0"0"-41"4,0 0-9 1,0 0-70-4,0 0-38 3,0 253 43 0,0-112-22 0,0 24 2-2,8 11-18 3,-5 18 6-2,1 4-14 1,-4 10 0-1,0-8-13 3,0-22 1-4,2-28-1 3,-2-37-18-4,0-38-3 5,0-25-8-4,0-28 4 5,0-17-3-8,0-5-4 5,0 0 0 0,0-27-9 1,7-38 8-3,-3-40 3 1,-4-29-1 1,0-24 2 1,0-14-3-1,-27-10 4-3,-2 8 1 5,-4 7 1-3,1 6-6-1,9 5 2 7,2 9-1-9,6 18 1 7,5 21 0-7,7 33 0 4,3 27 2-3,0 24 2 9,0 16-4-12,0 8 14 4,0 0 13 2,0 8 9 0,0 60-2-1,0 51-13 0,0 47-7 2,3 28-2-2,16 23-12 0,-2 11 0 0,-1-6 0 1,-6-3 0 0,-7-24 0-2,-3-29 0 3,0-29 0-1,0-34 0 2,0-34 0-5,0-32 0 3,0-24 0-1,0-13 0 1,0-11 0-3,8-57 0 5,13-37 0-4,2-34 0 3,-16-17 0-3,-3-14 0 2,-4-1 0 0,0-5 0 0,0 11 0 2,-11 2 0-1,-8 4 0-4,1 20 0 1,3 9 0-1,2 17 0 4,2 22 0-1,1 20 0 0,4 22 0-3,3 21 0 7,3 17 0-8,0 11 0 5,0 0 0-4,0 0 0 3,-3 46 0 1,3 48 0 0,0 50 0 0,0 34 0-3,0 23 0 4,0 11 0-7,0-6 0 4,0-9 0 0,0-16 0 5,-7-28 0-6,-1-33 0-2,4-33 0 4,-2-37 0 1,6-31 0-1,0-19 0-2,0-30 0 3,6-53 0-2,19-42 0 2,2-31 0-4,-10-19 0 4,-4-8 0-2,-6-7 0 2,-7-11 0-4,0-10 0 3,0 6 0 0,0 16 0 0,0 22 0-1,0 29 0 0,0 25 0 1,0 22 0 0,0 28 0-2,0 29 0 2,0 18 0-1,0 15 0 1,0 1 0-2,0 7 0 3,0 62 0-2,0 31 0 3,0 42 0-6,0 40 0 5,5 29 0-2,14 23 0 1,-4 23 0-2,1 1 0 2,-9-8 0 1,-7-16 0-2,0-28 0-1,0-40 0 2,0-45 0 1,0-50 0-2,-2-35 0-1,2-36 0 2,0-4 0 0,0-80 0 0,7-47 0-2,10-56 0 5,-1-34 0-6,-16-6 0 5,0 5 0-6,0 20 0 4,-21 24 0 1,-10 28 0-2,7 35 0-1,9 42 0 2,6 39 0 1,2 25 0-2,5 9 0-1,-9 64 0 2,7 45 0 0,1 45 0 0,3 21 0-1,0 13 0 0,0 1 0 1,0-2 0 0,0-7 0-2,0-17 0 4,0-13 0-4,0-21 0 4,0-28 0-5,0-32 0 2,0-32 0 1,0-21 0 0,0-16 0-2,0 0 0 2,0 0 0 0,0 0 0 0,0 0 0-2,0-7 0 2,0-2 0 0,0 5 0-2,0-2 0 1,0 4 0 1,0-1 0 1,0 1 0-2,0-8 0-1,0 0 0 4,0-3 0-2,-3 0 0-1,-3-3 0 0,2 6 0 0,4 5 0 2,-7 3 0-1,6-5 0-1,-9 2 0 0,1-6 0 1,-1 0 0-1,2 3 0-2,4 4 0 5,4 4 0-3,0 0 0 1,0 0 0-2,0 0 0 2,-3 0 0 0,3 0 0 0,0 0 0-2,-3 0 0 3,0 0 0-2,-1 7 0 0,4 12 0 0,0 1 0 4,0-4 0-2,0 1 0-2,0-4 0-1,0 0 0 0,0-3 0 1,0 5 0-1,0-3 0 6,0 5 0-7,0-3 0 6,0 3 0-3,0-9 0-7,0-2 0 8,0-3 0 0,0-3 0-3,0 0 0 2,0 0 0 0,0 0 0 0,0 0 0-1,0 0 0 0,0 0 0 0,0 0 0 1,0 0 0 0,0 2 0-2,0-2 0 2,0 0 0 0,0 0 0-2,0 0 0 2,0 0 0 0,-4-33 0 1,-30-24 0-2,-8-26 0-1,-11-9 0 2,-6-6 0 1,-3-2 0-2,-6 13 0 0,-1 11 0 2,-1 15 0-3,6 18 0 4,9 7 0-5,10 11 0 2,13 6 0 2,12 8 0-2,9 6 0-1,4 5 0 2,2 0 0 1,4 0 0-2,-2 0 0-1,3 0 0 2,0 0 0 0,0 0 0 0,0 0 0-2,0 0 0 2,11 31 0 1,33 12 0-1,10 14 0 0,11 6 0-1,4 3 0 2,4 5 0-4,3 6 0 2,-5 0 0 0,-9-5 0 2,-7-3 0-1,-11-11 0-2,-12-10 0 2,-7-5 0 0,-6-17 0-3,-8-9 0 2,-5-11 0 3,1-4 0-3,-4-2 0 1,1 0 0-2,9 0 0 3,9-21 0-2,9-25 0 1,2-21 0 1,5-20 0-1,1-16 0 1,9-10 0-1,-3-5 0-4,-1 8 0 2,0 14 0 3,-10 17 0-2,-6 11 0 3,-4 11 0-4,-6 8 0 2,-2 7 0-2,-8 15 0 1,-5 10 0 2,-3 12 0-3,0 5 0 2,0 0 0-2,0 0 0 2,0 0 0 0,-10 31 0 1,-13 8 0-1,-9 17 0-2,2 1 0 2,1 9 0-2,-8 10 0 2,0 9 0-1,-6 11 0 2,-5 3 0-2,3-2 0 0,-1 1 0 1,6-14 0 0,4-13 0-1,4-11 0 1,9-14 0 3,2-16 0 0,6-7 0-10,5-13 0 3,8-8 0 5,2-2 0-1,-4 0 0 0,-3 0 0-2,-13-15 0 5,-15-29 0-6,-12-14 0 5,-8-9 0-2,-8-16 0-2,-6-5 0 0,1 9 0 2,8 9 0-1,5 15 0 0,5 8 0 3,9 3 0-4,6 5 0 0,5 6 0 2,9 7 0 1,6 9 0-2,8 0 0-2,1 10 0 4,3-1 0-1,3 4 0 0,0 4 0-2,0 0 0 3,0 0 0-2,0 0 0 2,0 0 0 1,28 4 0-4,26 23 0 1,14 8 0 0,13 9 0 0,4 8 0-1,1 9 0 4,-1 4 0-4,-12 0 0 0,-12-6 0 3,-9-6 0-1,-13 0 0-1,-3-7 0 0,-9 0 0 1,-1-10 0 0,-6-8 0-1,-11-16 0 0,-2-5 0 2,-7-7 0-3,2 0 0 2,-2 0 0-2,7 0 0 2,3-23 0 1,4-26 0-2,5-28 0 0,2-18 0 0,3-20 0 4,7-11 0-5,11-5 0-1,3 3 0 4,2 15 0-1,-5 20 0-3,-11 25 0 3,-3 20 0 0,-5 11 0 0,-10 14 0 0,-9 13 0-2,-4 5 0 3,0 5 0-2,0 0 0-1,0 0 0 2,0 0 0 0,0 25 0 1,-17 34 0-1,-17 31 0-2,-11 29 0 2,-9 12 0 1,-8 15 0-3,-5 3 0 0,0-3 0 2,7-19 0 1,10-27 0-2,11-24 0-1,18-27 0 2,7-19 0 1,9-20 0-2,5-6 0 0,0-4 0 0,0 0 0 1,0 0 0-1,0 0 0 2,0-20 0-2,7-10 0 1,5-3 0-3,-2 1 0 4,1 8 0-2,2 5 0 2,-9 10 0-2,1 9-215 0,-5 5-186 0,0 28-633 3</inkml:trace>
    </iact:actionData>
  </iact:action>
  <iact:action type="add" startTime="31639">
    <iact:property name="dataType"/>
    <iact:actionData xml:id="d2">
      <inkml:trace xmlns:inkml="http://www.w3.org/2003/InkML" xml:id="stk2" contextRef="#ctx0" brushRef="#br2">7882 11688 478 0,'0'0'127'6,"0"0"65"0,0 0-51 1,-234-70-31 2,81 99-7-1,-16 36-27 0,-23 28 3-3,-5 28-25 4,18 37 3-1,24 34-5-1,42 32-5-1,39 20-13 4,42 7 9-4,32-7 2 4,6-15-20-5,78-19 8 4,53-24-13-2,55-32 11 2,46-41-11-2,51-56-7 1,23-57-5-1,17-74-8 1,-12-99-2-2,-35-86-6 2,-66-68 7 11,-100-36 1-16,-95-26-3-2,-49 19-2 8,-104 29 1-4,-44 58-1 3,-27 55-13 2,-4 72-20-3,-2 61-71-1,123 96-107-1,20 61-122 7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3:21:06.580"/>
    </inkml:context>
    <inkml:brush xml:id="br0">
      <inkml:brushProperty name="width" value="0.05292" units="cm"/>
      <inkml:brushProperty name="height" value="0.05292" units="cm"/>
    </inkml:brush>
  </inkml:definitions>
  <iact:action type="add" startTime="9830">
    <iact:property name="dataType"/>
    <iact:actionData xml:id="d0">
      <inkml:trace xmlns:inkml="http://www.w3.org/2003/InkML" xml:id="stk0" contextRef="#ctx0" brushRef="#br0">9574 10427 463 0,'0'0'99'6,"0"0"20"0,0 0-9 3,0 0-42-4,0 0-29 3,0 159 14 0,-19-119-15 1,-5 4 8-3,-7 4-11 3,-6 7-1-1,-5 3-7-2,-8 3-1 1,0-7-9 1,-5-4-3 2,-1-11-4-3,3-10-2-3,-5-8-5 5,0-9 0-1,0-10-2 0,3-2 0 8,3 0 0-14,1 0-1 5,2 0 1 3,4 0 0-8,-4 0-1 7,6 0 1-1,1 0 0 0,5 0-1-1,3 0 0-1,8 0 0 4,2 0 0-5,-2 0 0 5,9 0 0-4,-1 0 0 2,1 0 0 0,4 0 0-1,6 0 0-1,-5 0 0 3,2 5 1-2,1 2-1 0,-2 3 1 1,-2 4-1-1,1 8 3 1,0 2 6-2,0 9-1 1,-4 11 2 2,-2 7 0 0,-2 13 1-1,3 7-1 0,-5 0 5-1,2 0 1 0,1-8 4-1,-2-7-3 1,0-3-4 0,3-10-3 2,-3-5-3-1,2-7 1 1,7-9-7-5,0-5 0 5,7-7 0-2,-2-3-1 3,7-7 1-4,-5 0-2 1,5 0 1-2,0 0-1 4,0 0-2-1,0-26 0-2,0-18 2 4,0-12 1-4,0-8 0 2,0-6 0 0,0-7-1 1,0-9 0-1,0 4 1-1,0 13-1 0,0 25 1 0,0 18-1 0,0 17 0 0,0 9 2 2,0 0 0-3,0 4 5 2,0 34 0 0,0 8-3-1,0 10 3 1,0-2 18-1,0 4-10 1,0-1 2-2,0-1 0 3,0-1 1-1,0-5 4 2,0-6-10-5,0-8 1 2,0-9 5 1,0-11-2-3,0-10 8 5,0-3-4-6,13-3 4 6,10 0-8-3,4 0-9 0,5-3-4 0,3-17 0 1,0 0-1 0,5-6 0 2,1 5-1-6,0-4 0 3,5 6-2 2,5 5-5-1,1 3-49 1,10 5-58-1,7 6-97-1,-47 0-79 1,4 0-645-4</inkml:trace>
    </iact:actionData>
  </iact:action>
  <iact:action type="add" startTime="11319">
    <iact:property name="dataType"/>
    <iact:actionData xml:id="d1">
      <inkml:trace xmlns:inkml="http://www.w3.org/2003/InkML" xml:id="stk1" contextRef="#ctx0" brushRef="#br0">11981 10444 392 0,'0'0'126'2,"0"0"-14"4,0 0 24 2,0 0-34-1,-10 151-30 1,10-118-4-2,0-3-6 1,0 1-3 2,0 2 7-1,0-1-11-1,7-4-7 1,11-1 13 1,9-5-10-3,4-3-7 0,8-3-5 2,11-1-18 1,3-4-3-2,8-7 2-1,1-4-5 14,2 0 0-16,2 0-3-4,2 0-1 12,-2-3-5-5,2-13 2 0,-12 3-2 6,-1-1-1-12,-6 1 2 7,-4 2 1 3,-2 5-1-9,-7 0 2 7,0 6 0 0,-1 0 5-1,-3 0-3-5,2 0-7 5,0 0 6 1,-6 17 0 0,1 5 2-4,-4 2 1 3,-1 6-6 2,-6 12 2-1,-4 10-2-5,-2 3-2 4,-8 3 1 1,-4 7-1-2,0-8-2 2,0-5-2-6,0-12 1 5,0-9-1 2,0-3 1 3,0-8-2-12,-4 6 0 8,-8-2 1 0,5-2-1-5,-5 6 0 2,2-3 1 3,4-2-1 4,0 2 1-11,4 0-1 6,-1-5 0 2,-6-3 0-6,8-8 0 5,-2-1 0-3,0-5 0 2,3 1 0 0,0-4-2 0,0 0 2-2,0 0 1 2,0 0-1-1,0 0 0-2,0 0-1 5,-12 0-1-1,-10 0-4 0,-4 0 3-6,-15-4 0 5,3-23-2 3,1-3 5-3,0 3 0-5,9 0-1 7,11 8 1 0,2 2 0-7,5 5 0 4,7 7-1 3,0 3 1-2,3-1 0-1,0 3 2 1,0 0 0-1,0 0 2-1,0 0 1 3,0 0 2-3,0 8 33 3,31 25-12-2,3 3-25 2,1-4 7 0,-4-4 3-5,-4-7 9 5,3-4-2 0,4-3-7-6,-1-8-6 6,1-6 2 1,-1 0-3 1,3 0-3-8,4-10-2 4,-1-19-1 3,-1-4 0-6,3-8 0 3,-1-2-4 2,-6 1 3 1,-3 7-3-6,-12 13-5 4,-2 10-27 2,-7 8-36-6,3 4-60 4,-3 0-51 0,-10 0-93 0,3 0-223-2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3:21:06.580"/>
    </inkml:context>
    <inkml:brush xml:id="br0">
      <inkml:brushProperty name="width" value="0.05292" units="cm"/>
      <inkml:brushProperty name="height" value="0.05292" units="cm"/>
    </inkml:brush>
  </inkml:definitions>
  <iact:action type="add" startTime="19587">
    <iact:property name="dataType"/>
    <iact:actionData xml:id="d0">
      <inkml:trace xmlns:inkml="http://www.w3.org/2003/InkML" xml:id="stk0" contextRef="#ctx0" brushRef="#br0">12428 5891 604 0,'0'0'203'1,"0"0"-78"-1,0 0-25 1,0 0-22 0,0 0-25 0,0 0-6 1,0 0-5-1,36 2 3 0,-36-2 0-1,-33 0 43 0,-15 0-31 0,-7 0-23 0,-9 0 10 0,-9 0-10 0,-3 0 1 1,-6 0-3-1,-3 0 1 0,-7 0-9 0,-2 6 3 2,-1 0-14-2,8-1-2 204,0 1 3-203,12-4-4-1,9 1-4 1,5 0 4-1,6-1-4 0,0 1-1 0,4-3 0 1,2 2-2-1,4-2 6 0,2 0-8 0,7 0 0 0,-2 0-1 0,8 0 2 1,-3 0-2-1,8 0 1 1,3 0 0-1,5 0-1 1,5 0 0 1,5 4 0-2,0-4 0 0,7 0 1 0,0 0-1 0,0 0 0 0,0 0 1 2,0 0 1-2,0 0-2 0,0 0 1 1,0 5 0 6,0 11 1 1,0 12 2-2,0 8-3 287,0 2 0-293,0-2 0 0,0 2 1 0,7-3-2 1,0 0 1-1,2-4-1 0,-4-4 1 0,2 4-1 0,1-2 1 0,0 9-1 1,-5-2 1-1,2 8-1 2,1 0 0-1,1 0 1-1,-1 2 0 0,-3 6 0 0,-2 0 0 0,3 6 0 0,0 4 3 1,2-5 1-1,-4 5 2 0,-2-3 1 0,4 1 0 0,-4-1-2 0,0 2-1 0,0 10-2 1,3 0 1-1,1 4-1 0,-3-4-1 0,-1 0 2 0,4-6-3 0,-4 5 3 0,0 0-3 0,0-5 2 0,0 7-3 1,6-1 4-1,4 4-2 0,-4 0 1 0,2 1 1 4,1 7-1-3,0 0 0 11,-2-4 0-8,-1-2-2 290,-2-4 0-294,1-8-1 0,-1-1 1 0,-1 3-1 0,-2 3 1 1,6 2-1-1,0 5 1 0,-1-2-1 0,1-4 1 1,-3-6-1-1,0-2 0 0,-1-3 0 1,-3-10 0-1,0-9 0 2,0-7 1-1,0-3-1-1,0 0 0 0,0-5 0 0,0 1 0 0,0 2 0 0,0-2 0 1,0-3 0-1,0 4 0 0,0-4 0 0,0-2 0 0,0-1 0 0,0-6 0 0,0 4 0 0,0-2 0 1,0-1 0-1,0-4-1 0,0-5 1 0,0-1 0 0,0-6 0 0,0 0-1 1,0 0-1 1,3 0 1-1,21 0-11-1,7 0 6 0,14-12 5 3,0-5 1 2,10 2 0 288,0 1 0-293,3 0 1 1,3 3-1-1,2-2 1 0,2 5 0 0,4-1 0 1,2 4 1-1,-2 2 0 0,4 1-1 0,-7 2-1 1,1-3 2-1,-5 0-1 0,-10 0-1 0,-4-2 0 1,-6 0 1-1,-2 2-1 0,-8 0 0 2,1 3 0-2,-7-4 0 0,-3 4 0 1,0-2 0-1,-1 2-2 0,1 0 2 0,-4 0-3 0,-4 0 2 0,-3-2 0 1,-3-1-1-1,-2 3 2 0,-7-3-2 0,3 3 1 0,-1-10-2 0,5-13-3 0,-1-9 2 0,3-12 2 0,-7-12-1 1,-2-14 2-1,0-21 1 0,0-18-1 0,0-10 1 1,0-16 0 7,-10-4 0-1,-2 4 0-2,2-7 0 4,3 4 0 1,-2-1 0-5,0 1-1 279,0 4 1-282,3 2 0-2,-3 11-1 0,-3 4 1 1,0 2-1-1,-3 9 1 0,6 1 0 0,-4 1-3 0,-4-2 2 1,3-1-6 0,3-2-1 0,1-1-3 1,3 9-4-1,5 12 4 0,2 14-11-1,0 15-14 1,0 17-13-1,0 10-25 2,0 7-9-1,14-1-30-1,12 0-83 0,-16 22-9 0,-3 5-79 0</inkml:trace>
    </iact:actionData>
  </iact:action>
  <iact:action type="add" startTime="22047">
    <iact:property name="dataType"/>
    <iact:actionData xml:id="d1">
      <inkml:trace xmlns:inkml="http://www.w3.org/2003/InkML" xml:id="stk1" contextRef="#ctx0" brushRef="#br0">18452 6035 226 0,'0'0'84'3,"0"0"0"-2,0 0-10-1,0 0 34 0,0 0-16 0,0 0 50 1,0 0-38-1,155 0 1 0,-152 0-7 0,-3 0-31 0,0 0-24 0,0 0-13 0,0 0-17 1,0 0-7-1,0 0-4 0,-31-2 29 8,-5-9 0 292,2 3 11-300,-5 0 4 0,-1 0-15 0,-6 0-1 0,-5-1-10 1,-4 0-8-1,-7-1 0 0,3-1-2 0,1 0-5 0,6 0 3 1,7 3 1-1,5 8 2 0,4 0 1 0,2 0 1 0,7 0 0 0,2 0-1 1,3 0-5-1,1 0-3 0,0 5 0 0,0-5-1 0,0 3-2 0,0-3-1 1,-1 2 0-1,4 2 1 0,-2-1-1 2,12-1 0-1,-1-2 0-1,7 0 0 0,-1 0-2 0,-1 0 2 0,4 3 0 0,-3-3 0 0,3 0 1 0,0 2-1 1,0-2-1-1,0 0 1 0,0 0 1 0,0 0 0 1,0 0-1-1,-3 0 0 3,3 0 1-2,0 3-1 17,0-3 0-16,0 0 1 5,0 0-1-3,-7 8 0 285,-4 3 0-289,-1 3 0 0,-10 3 0 0,-2-5 1 1,3 3 0-1,-6-1-1 2,6 0-1-2,2-7 0 1,1 3-1-1,5 0 2 0,5-3 0 0,-5 12 3 0,3 4-1 0,2-3-2 1,-1 0 1-1,2 3 1 0,-1-1-2 0,2-3 1 0,-1 3-1 0,-3 2 0 0,2 1 0 0,-1 2 2 1,-2 6-1-1,7 7 1 0,-2 8 8 0,2 9 8 0,4 3 16 0,0 5-14 0,0-2-10 0,0 4 2 0,0-5 6 1,0 4-7-1,0 3-8 2,0-4 2-1,0 3 7-1,0 1-6 0,0 5-1 1,0 8 0-1,0 9 4 1,14-2-7 6,6-2 10 3,-5 1 1-3,5 1-4 0,0-3 3 1,1 4-6 281,3 1-5-288,-2 0 2-1,0-4-1 1,-1-8 1-1,-3-5 2 0,-7-6-3 0,2-8 0 0,-7-5-1 0,4-3 1 0,-8-6 0 1,-2 0-1-1,0-7-1 0,0 2 0 0,0 4 0 0,2 1 1 0,2 5 0 1,-4 11-1-1,6 5 0 0,-3 2 1 0,1-1-1 0,1-13 0 0,-5-4 0 0,0-4 0 1,0-5 0-1,0-7 0 2,0-11 0-1,0-4 0-1,-5-1-1 0,-2-2 2 0,1-2-1 0,2 1 0 0,0-1 0 0,-5 1 0 0,5 1 0 1,-2-4 0-1,2 4 0 0,1-7 0 1,-2 1 0-1,2-5 0 0,-1-3 0 7,4-3 0 8,0 2 0-15,0-2 1 362,0 0-1-362,0 8 0 0,0 4 0 0,0 2 1 0,22-1-2 0,8-5 1 0,9-2 0 0,11-4-1 0,7-2 0 0,4 0 1 1,0 0 0 0,6 0-1-1,-2 0 1 0,10-5 0 0,-2 0 1 0,-2-1-1 0,-5 0 0 0,-5-1 0 0,-10-3 1 0,-10 6 0 0,-1-2 0 0,-10 4-1 1,-3-2 0-1,-7 4 0 0,-5 0 1 0,1 0-1 0,-8 0 1 0,5 0-1 0,-1 0 0 0,-6 0 0 0,3 0 0 0,-5 0 0 0,-1 0-1 0,-3 0 1 0,2 0 0 0,-2 0 0 0,0 0 0 0,0-3 0 0,0 3-1 0,0 0-1 0,0-10 0 0,0-14-1 0,2-15 0 1,2-21 3-1,-1-14 0 0,-3-14-1 0,0-24 1 0,0-24 0 0,0-27-1 120,0-12 1-119,0-7 0-1,0-1 0 0,0 3 0 0,0-5 0 0,0 7 0 0,0 9 0 0,4 2 0 0,-4 3 0 0,0 6 1 0,0 2-1 0,0 9 0 0,0 5 0 1,0 15 1-1,-4 26-2 0,1 35 0 157,3 36 0-157,0 18 1 1,0 12-1-1,0 0-66 0,-4 12-60 0,0 43-7 0,-3-14-143 0,7 2-30 0</inkml:trace>
    </iact:actionData>
  </iact:action>
  <iact:action type="add" startTime="24433">
    <iact:property name="dataType"/>
    <iact:actionData xml:id="d2">
      <inkml:trace xmlns:inkml="http://www.w3.org/2003/InkML" xml:id="stk2" contextRef="#ctx0" brushRef="#br0">9368 8621 743 0,'0'0'209'2,"0"0"-37"-1,0 0-4 1,-255-98-13-2,113 83-61 0,-11 5-15 0,5-2-22 0,9 7-18 0,13 0-18 1,26 5-17-1,28 0-4 0,28 0-2 0,23 0-41 5,21 0-90 176,0 0-139-181,26 0-335 0</inkml:trace>
    </iact:actionData>
  </iact:action>
  <iact:action type="add" startTime="25218">
    <iact:property name="dataType"/>
    <iact:actionData xml:id="d3">
      <inkml:trace xmlns:inkml="http://www.w3.org/2003/InkML" xml:id="stk3" contextRef="#ctx0" brushRef="#br0">15693 8612 708 0,'0'0'203'2,"0"0"-95"-2,0 0 11 0,0 0 2 0,-229 50-19 0,115-50-16 0,-7 0-36 0,-5 0-26 0,-8 5-14 0,-1 9-10 0,9 8-9 0,11-3-83 0,12 2-77 0,87-14-115 1,5-6-467 0</inkml:trace>
    </iact:actionData>
  </iact:action>
  <iact:action type="add" startTime="26294">
    <iact:property name="dataType"/>
    <iact:actionData xml:id="d4">
      <inkml:trace xmlns:inkml="http://www.w3.org/2003/InkML" xml:id="stk4" contextRef="#ctx0" brushRef="#br0">9415 9731 210 0,'0'0'164'1,"0"0"-82"0,0 0 13 162,0 0 8-163,0 0-16 0,0 0 2 0,-131-65 2 0,97 60-6 1,-10 2-11-1,-2 3-13 0,-15 0 7 0,-7 0-22 0,-8 0-1 0,-6 0-13 0,-11 0 1 0,4 8-2 0,-2 6-2 1,-2 1-4 1,9 1 4-2,-3-1-13 0,4-1 1 0,1 0-7 0,6-1-2 0,4 1-1 0,1-2-2 1,1 5-4 5,-3-3 0 163,1 3 1-169,-6-4-1 0,3-2 0 0,-2-3 0 0,9 1-1 0,-1-4-2 0,7 1 2 0,7-6 0 0,3 0-3 0,12 0 3 1,11 0-2-1,5 0 2 0,5 0-1 0,4 0 0 0,-4 3-1 0,4 2 2 0,-3 3 1 0,-2 3-1 0,3 1 0 0,3-2-1 2,1 1-3-1,0 0 2 0,5 0-1 171,-2-1 1-172,2 4-1 0,2 5 2 0,-3 4 0 0,8 3 1 0,-7 10 0 1,1 4 0-1,-3 0 1 0,1 2-1 0,4 6 0 0,-1-2 0 0,3 6 0 0,3 6 0 0,0 5 1 0,0 8 1 0,0 4 7 0,0-2 3 0,0-2 3 1,0 0-2-1,0 5 4 0,0 10-5 0,0 3 7 0,3 1 12 169,-3 1 0-167,0-5 2-2,0-5-11 0,0-1-3 0,0-3-7 0,0-1-1 0,0-1-5 0,-7 8 0 0,1 0-1 0,3 3 1 1,-2-4 2-1,2 1 2 0,-1-1-1 0,1-9-2 0,-3-4 3 0,3 0-5 0,1-9 2 0,2 0-4 0,-3-1 2 0,3 3 0 0,0-5-4 1,0-1 1-1,0-10-2 219,0-6 2-214,0 1-2-4,0 0 0-1,0 2-1 0,0 3 2 0,0-6 1 0,0-1-2 1,0-5 0-1,0-3 1 0,0-10-1 0,0-4 0 0,0-4 0 0,0-2 0 0,0 1 0 0,3-2 1 0,2 0-1 1,1 2 0-1,1 2-1 0,-1-4 1 0,2 6 0 1,2-9 0-1,5 1 0 0,2-6 0 1,12-2-2 0,10 0-1 0,3 0 3-1,8 0 0 0,8-2 0 0,-1-3 1 1,7 2 0 0,2 3 1 8,5 0 0-1,3 0-1-5,7 0-1 285,2 0 0-288,4 8 0 0,1 4 0 0,-3 0 2 0,-4 5-2 1,1-6 1-1,0 1 1 0,-2-8 0 0,-8 5 1 0,-3-2-3 0,-7 0 2 0,-1 3 0 0,-2-4-1 1,2 2 0-1,0 4 1 0,-1-11 0 0,-2 5-1 0,-1-6 0 0,-2 0-1 0,-3 0 0 1,0 0 0-1,0 0 1 2,-4 0 1-1,-3 0-2-1,-1 0 0 0,-10 0 0 0,-2 0 0 0,-1 0 1 1,-11 0-1-1,3 0-2 0,-5 0 2 0,-4-6-1 0,0 1 1 0,-1-1 0 0,2-3-1 1,1 2 0-1,2-2 0 0,0 1 0 4,-3 1 0-3,-1-2 1 298,0 5 0-297,-2-2 0-2,1 0 0 0,-4 0 0 0,3-2-1 0,-6-1 0 0,0 4-1 1,1-6 0-1,-5-5-2 0,0-6 2 0,-2-11 0 0,0-10 2 0,0-12-1 1,0-8-1-1,0-13 1 0,-16-14-1 0,-1-18 1 0,-5-9 1 0,5-11 0 0,-4-11-1 0,4 5 1 1,1 4 0-1,-2 2 0 1,-2-4 0 1,1 7 0-2,-4-7 0 0,9 3 2 0,-2 1-2 1,11-6 0-1,-1-5 0 0,6-3 0 0,0-4 0 0,0-10-2 0,9-3 2 0,9 0 0 0,-4 15 0 0,-4 23-2 1,-6 24 2-1,0 25-3 0,-4 28-8 2,0 19-28 4,0 17-23 2,0 8-45-4,0 0-22 278,0 8-103-282,0 25-169 0</inkml:trace>
    </iact:actionData>
  </iact:action>
  <iact:action type="add" startTime="35132">
    <iact:property name="dataType"/>
    <iact:actionData xml:id="d5">
      <inkml:trace xmlns:inkml="http://www.w3.org/2003/InkML" xml:id="stk5" contextRef="#ctx0" brushRef="#br0">19744 15752 896 0,'0'0'171'4,"0"0"-32"-3,0 0 3 0,0 0-47-1,0 0-34 0,0 0-16 0,173 26 8 1,-88-26-5-1,18-17-3 0,19-16-5 0,15-8 0 0,11 2-4 0,2 3-16 0,-11 12 17 0,-17 8-3 0,-15 4-9 1,-20 7-1-1,-19 5-2 0,-26-3-1 0,-15 3-8 0,-17 0-3 0,-10-3-4 1,0 3-4-1,0-4-2 0,-8-21-4 0,-54-27 0 6,-40-28 4 4,-28-27-1-2,-9-11 2-5,2 3-1 263,8 16 0-266,18 13 0 1,18 24 0-1,28 25-1 2,18 21 2-1,18 16-1-1,11 0 1 0,5 42 2 0,13 34-1 1,0 27 0-1,0 24-1 0,31 15-1 0,6 14 2 0,2 7 1 0,-4 5 7 0,-5-4-4 0,-8-18-6 0,-5-21 0 1,-2-35 0-1,-10-27 0 0,-2-27 0 0,0-20 0 0,-3-12 0 0,10-4 0 0,9 0 0 0,19-37 0 0,18-49 0 1,13-36 0-1,12-47 0 0,4-48 0 0,-5-24 0 0,-16 3 0 1,-19 33 0-1,-15 40 0 0,-11 54 0 0,-10 40 0 4,-5 35 0 6,-4 21 0-3,0 15 0-1,0 0 0 279,-52 5 0-283,-24 46 0-2,-27 23 0 0,-16 25 0 0,-6 18 0 0,-2 18 0 1,4-1 0-1,20-9 0 0,16-18 0 0,16-22 0 1,23-20 0-1,10-20 0 0,18-18 0 0,12-11 0 0,8-10 0 0,0-4-13 0,28-2-74 2,22 0-78-1,2 0-77 0,-31 0-114 0,-8 0-699-1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3:56:06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404">
    <iact:property name="dataType"/>
    <iact:actionData xml:id="d0">
      <inkml:trace xmlns:inkml="http://www.w3.org/2003/InkML" xml:id="stk0" contextRef="#ctx0" brushRef="#br0">8813 12375 929 0,'0'0'129'7,"0"0"-20"-4,0 0 40 5,-209 0-35 0,131 4-64 0,2-1-24 0,7-3-12-2,1 0-10 2,8 0-4 0,9 0 0 1,4 5-12-4,8 6-73 4,39-5-101-1,0 1-129-1</inkml:trace>
    </iact:actionData>
  </iact:action>
  <iact:action type="add" startTime="13351">
    <iact:property name="dataType"/>
    <iact:actionData xml:id="d1">
      <inkml:trace xmlns:inkml="http://www.w3.org/2003/InkML" xml:id="stk1" contextRef="#ctx0" brushRef="#br0">16748 12365 775 0,'0'0'171'2,"0"0"-42"5,0 0 8 1,0 0-35 0,0 0 9-2,0 0-14 3,-72-82-24-2,1 71-17 0,-5 8-20 1,0 3-16-1,3 0-14 2,5 0-6-1,3 7-1-2,4 12-44 1,1 5-81 2,44-12-109-1,6 1-145-2</inkml:trace>
    </iact:actionData>
  </iact:action>
  <iact:action type="add" startTime="17664">
    <iact:property name="dataType"/>
    <iact:actionData xml:id="d2">
      <inkml:trace xmlns:inkml="http://www.w3.org/2003/InkML" xml:id="stk2" contextRef="#ctx0" brushRef="#br0">5916 15533 351 0,'0'0'473'2,"0"0"-288"4,0 0 16 2,0 0-8 0,-263-36-62-2,136 36-22 2,-7 20-1 1,-2 12-22-2,-1 7-23-1,6-3-23 2,21-4-18 0,12-6-13 0,29-5-9-1,17-2-7 1,22-7-29-1,19-5-27 2,11-7-68-3,51 0-64 4,0-13-128-3,19-21-281 0</inkml:trace>
    </iact:actionData>
  </iact:action>
  <iact:action type="add" startTime="18175">
    <iact:property name="dataType"/>
    <iact:actionData xml:id="d3">
      <inkml:trace xmlns:inkml="http://www.w3.org/2003/InkML" xml:id="stk3" contextRef="#ctx0" brushRef="#br0">8301 14315 108 0,'0'0'291'2,"0"0"-122"3,0 0 59 3,0 0-42 0,0 0-30-2,-172-86-16 2,70 76 18 0,-9 10-43 1,-2 0-17-4,-4 0-22 4,15 7-25-1,8 13-26 0,9-3-16-2,9 4-9 5,8-2 0-4,23-9-30 0,7-8-102-2,27-2-94 3,11 0-139 3,0 0-643-6</inkml:trace>
    </iact:actionData>
  </iact:action>
  <iact:action type="add" startTime="18997">
    <iact:property name="dataType"/>
    <iact:actionData xml:id="d4">
      <inkml:trace xmlns:inkml="http://www.w3.org/2003/InkML" xml:id="stk4" contextRef="#ctx0" brushRef="#br0">13669 15407 934 0,'0'0'199'5,"0"0"-66"1,-171-6 55 2,80 6-92-2,-4 6-30 2,8-6-24 0,5 0-23-1,7 0-16 1,16 0-3 0,7 0-8-1,19 0-51-1,15-6-51 3,11 4-102-2,7 2-102 1,0 0-652-2</inkml:trace>
    </iact:actionData>
  </iact:action>
  <iact:action type="add" startTime="19678">
    <iact:property name="dataType"/>
    <iact:actionData xml:id="d5">
      <inkml:trace xmlns:inkml="http://www.w3.org/2003/InkML" xml:id="stk5" contextRef="#ctx0" brushRef="#br0">16006 14395 820 0,'0'0'263'7,"0"0"-87"-2,0 0 2 3,0 0-81-2,0 0 11 2,-245 42-21 0,140-32-28 0,8-4-20-2,7-6-16 3,13 0-14-2,13 0-7 2,13 0-2-2,4 0 0-1,15 0-32 4,5 0-73-3,9 0-85-2,18 0-101 5,0 0-508-3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1:36:00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97">
    <iact:property name="dataType"/>
    <iact:actionData xml:id="d0">
      <inkml:trace xmlns:inkml="http://www.w3.org/2003/InkML" xml:id="stk0" contextRef="#ctx0" brushRef="#br0">21993 18566 313 0,'0'0'379'5,"0"0"-214"2,0 0 8 1,216-84-38 0,-114 67-49 0,43-2 26-2,51 5-19 2,73-3-26 0,84-6-22-2,50-7-12 4,44-1-22-4,24 7 3 3,5-1 19-3,6 14-5 2,-22 11-6 2,-20 0 0-2,-46 22 4-4,-56 16-22 4,-39-7-4-1,-58-15-12 3,-55-13-39-3,-59-3-60-1,-127 0-109 1,-52-6-179 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4:09:10.74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553">
    <iact:property name="dataType"/>
    <iact:actionData xml:id="d0">
      <inkml:trace xmlns:inkml="http://www.w3.org/2003/InkML" xml:id="stk0" contextRef="#ctx0" brushRef="#br0">23961 7661 412 0,'0'0'246'6,"0"0"-147"-3,0 0 24 29,0 0-36-32,0 0-31 0,0 0-18 0,0 0 32 28,0-39-4-27,0 9-25 0,0 3 7-1,0-3-13 27,0 2-2-27,0-4 3 1,0 1-19 0,0 10-4 27,0 4-2-28,0 7-2 1,0 4 1-1,0 3 2 32,0 0 4-31,7-2-5-1,4 0 0 0,3-2-3 30,0 5-1-30,13-1-6 0,-3 3 0 1,3 0-1 29,4 0-1-30,1 0-15 0,-1 0-41 0,-4 0-39 33,-1 0-26-32,-26 0-63 0,0 0-174 0</inkml:trace>
    </iact:actionData>
  </iact:action>
  <iact:action type="add" startTime="6002">
    <iact:property name="dataType"/>
    <iact:actionData xml:id="d1">
      <inkml:trace xmlns:inkml="http://www.w3.org/2003/InkML" xml:id="stk1" contextRef="#ctx0" brushRef="#br0">24296 7535 473 0,'0'0'171'2,"0"0"-21"-1,0 0-21 1,0 0-55 35,0 0-24-37,0 0-14 0,154 11-8 0,-131-11-15 1,2-14-7 36,1-9-3-36,-12-3-3-1,-2-4 0 1,-7-6-2-1,-5 6 1 37,0 8 0-37,0 8-2 0,0 9-1 0,-5 5-3 1,-19 0 6 31,-7 2 1-32,-4 29 4 0,7 0 4 0,-3 3 0 28,13 5 2-28,3-6 10 0,8 3 1 1,7-2 10 27,0 2 0-28,0 3-7 1,0-6-16-1,17-7-4 32,16-1 0-32,-6-11-4 0,8-5-5 0,0-7-3 3,-5-2-10 22,1 0-11-25,-10 0-37 0,-1-7-35 26,-1-11-78-24,-19 10-141-2,3-1-222 0</inkml:trace>
    </iact:actionData>
  </iact:action>
  <iact:action type="add" startTime="6646">
    <iact:property name="dataType"/>
    <iact:actionData xml:id="d2">
      <inkml:trace xmlns:inkml="http://www.w3.org/2003/InkML" xml:id="stk2" contextRef="#ctx0" brushRef="#br0">24918 7311 437 0,'0'0'56'34,"0"0"50"-32,0 0 29-2,0 0-63 0,0 0-19 1,0 0-7 39,-112 106-10-39,81-65 4-1,2 0 5 0,10 0-6 2,6-3-9-2,6-11-6 32,7-1-1-31,0-9-11-1,0-8-6 0,11-5-2 38,22-4-4-38,3 0 0 0,1-33 0 0,0-9 0 1,-3-6 0 28,-5-5 0-29,-1 7-1 0,-9 8 1 1,-5 14 0 23,-7 7 0-23,-7 14 0-1,0 3 0 0,0 0 2 21,0 0 4-21,0 36 18 2,0 13-20 24,-26 11-1-26,8 0 12 1,0 6 11 36,-6-3 5-33,1-1-9-3,6-1-3 0,2-7-4-1,4-4-1 1,1-12 0 43,4-5-3-41,3-8-1-3,3-9-1 1,0-9-2-1,0-3-5 3,0-4 0-1,0 0-2 4,0 0-5 40,0 0-8-45,0 0-23-1,0-11-24 0,16-18-32 2,-2-10-46 0,-9 18-100 1,0 6-146 4</inkml:trace>
    </iact:actionData>
  </iact:action>
  <iact:action type="add" startTime="7262">
    <iact:property name="dataType"/>
    <iact:actionData xml:id="d3">
      <inkml:trace xmlns:inkml="http://www.w3.org/2003/InkML" xml:id="stk3" contextRef="#ctx0" brushRef="#br0">25198 7300 479 0,'0'0'147'30,"0"0"-54"-29,0 0 21-1,0 0-54 1,0 0 6 26,0 0 2-27,-30 96-14 0,30-72-6 1,0 0-2 36,0 2-15-37,0-7-9 0,14-1-4 1,12-4-12-1,0-5-1 45,5-9-4-45,-1 0 0 0,1 0-2 0,2-17 2 1,-5-19-2 0,-4 3 1 47,-3-1-1-48,-7 3 1 0,-7 12 0 0,-1 5 1 1,-6 11-1-1,0 3 1 0,0 0 0 47,0 0 5-46,0 0 3-1,0 12 18 0,0 10-22 0,0-1 2 1,0 4 1 47,0-1 0-48,0 2-5 1,0-2-1-1,0 0-2 0,0-3-1 1,0-1-8-1,0-4-30 50,7-8-33-49,0-8-36-1,1 0-91 1,-2 0-227 0</inkml:trace>
    </iact:actionData>
  </iact:action>
  <iact:action type="add" startTime="7701">
    <iact:property name="dataType"/>
    <iact:actionData xml:id="d4">
      <inkml:trace xmlns:inkml="http://www.w3.org/2003/InkML" xml:id="stk4" contextRef="#ctx0" brushRef="#br0">25663 7477 555 0,'0'0'99'2,"0"0"34"-1,0 0-99 4,0 0-34 27,0 0-5-32,0 0-91 0,19 101-121 0</inkml:trace>
    </iact:actionData>
  </iact:action>
  <iact:action type="add" startTime="7841">
    <iact:property name="dataType"/>
    <iact:actionData xml:id="d5">
      <inkml:trace xmlns:inkml="http://www.w3.org/2003/InkML" xml:id="stk5" contextRef="#ctx0" brushRef="#br0">25687 7185 492 0,'0'0'104'1,"0"0"56"26,0 0-64-26,0 0-45 0,0 0-27 3,0 0-17 21,10-137-7-24,-10 137-3-1,0 0-33 3,0 0-70 33,0 0-65-34,0 5-163-2</inkml:trace>
    </iact:actionData>
  </iact:action>
  <iact:action type="add" startTime="8128">
    <iact:property name="dataType"/>
    <iact:actionData xml:id="d6">
      <inkml:trace xmlns:inkml="http://www.w3.org/2003/InkML" xml:id="stk6" contextRef="#ctx0" brushRef="#br0">25869 7595 430 0,'0'0'119'2,"0"0"10"-2,0 0 8 0,0 0-50 28,0 0-22-27,0 0-10-1,34-144-19 0,-27 103-8 30,-1-2-8-30,-1 12-6 0,-2 9-9 1,1 4-2 27,-1 13 0-27,4 5 3-1,7-3-4 0,0 3-2 33,6 0-36-33,0 0-18 0,2 0-6 1,-2 0 6 4,3 0 16 34,-8 6-8-39,2 0 6 0,-3 2 1 0,3 0-2 1,-4 3 41 37,-3-2 2-38,4-4 41 0,-1 0 22 1,-2-5 5 3,4 0-16-4,2 0-14 39,9 0-3-39,-2 0-13 0,1-10-4 1,-1-10-2 0,-3 0-6 2,-4 2-3 6,0-4-5 30,-7 3-4-39,-2-3 0 0,-8 8-2 0,0 5 0 1,0 4-1 36,0 5 1-37,0 0 2 0,-25 0 1 0,-7 0 8 2,-5 12-1-1,3 10 1 38,7 4 5-38,9 5 4-1,4-1 10 0,10 0 9 1,4 3-9 42,0 0-4-43,2-1-7 1,28-5-12-1,11-1-5 1,0-9-6-1,1-14-23 6,2-3-14 33,-7 0-23-39,-29 0-79 1,-2 0-189-1</inkml:trace>
    </iact:actionData>
  </iact:action>
  <iact:action type="add" startTime="11980">
    <iact:property name="dataType"/>
    <iact:actionData xml:id="d7">
      <inkml:trace xmlns:inkml="http://www.w3.org/2003/InkML" xml:id="stk7" contextRef="#ctx0" brushRef="#br0">27257 6860 423 0,'0'0'128'4,"0"0"1"25,0 0 14-29,0 0-66 0,0 0-51 1,0 0 31 27,0 0 4-27,0 0-16-1,-34 180 2 1,16-122-3 32,-3 4 7-33,-1 1-6 0,1 2-18 1,-4-5 4 29,8 2-12-30,-7-9-4 0,7-7-6 1,0-6-3 29,4-16 0-30,4-11-6 0,6-7 1 0,3-6-1 32,0 0 0-31,0 0 0-1,0 0-4 1,0 0-5-1,0-23 7 32,3-20 2-32,19-10 2 0,2-5-1 0,3-6 1 32,1-1-2-32,2-4 0 0,1-2 0 2,-2 6 1-1,1 2-1 38,1 9 0-39,0 8-1 0,0 15 1 0,-4 6 0 1,-3 12 3 33,-4 3 4-34,-1 10 10 0,3 0 4 0,-4 0-6 1,0 0-4 36,-2 6-1-35,-4 9-5-2,-3-3-2 0,-6 11 3 0,-3 0-6 36,0 8 0-34,0 5 0-2,0-3 3 0,-7-6-3 0,-10-5 1 34,-2-3-1-34,4-5 0 0,-2-4 0 1,7 0 1-1,3-5-1 33,1-3 1-30,6 0 2-3,0 1-3 1,0 2 2-1,0 7 0 33,0 2-1-33,0 5-1 0,0-2 1 0,0-1-1 4,0 1 0 30,0 2 0-34,0-6 0 0,13 4 0 1,-3-7 0 32,10 7 0-32,-8-4 2-1,4 2-1 0,-10 4 1 0,-1 3-1 33,-5-1 1-31,0 1-1-2,0-3-1 1,0-2-1-1,0-7 1 32,-14-3-1-32,-6-3 0 0,6-1 0 0,-1 0-4 31,-1-3-17-29,6 0-68-1,2 0-39 0,4 0-68 0,2 0-260 33</inkml:trace>
    </iact:actionData>
  </iact:action>
  <iact:action type="add" startTime="13073">
    <iact:property name="dataType"/>
    <iact:actionData xml:id="d8">
      <inkml:trace xmlns:inkml="http://www.w3.org/2003/InkML" xml:id="stk8" contextRef="#ctx0" brushRef="#br0">27807 7127 619 0,'0'0'216'6,"0"0"-22"-4,0 0-67 29,0 0-37-30,0 0-23-1,0 0-20 1,0 0-11 0,103-14-6 28,-82 9-15-28,-1 0-4-1,2 2-4 1,-2 1-5 30,-3-2-2-31,-1 4-2 0,-9 0-8 0,4 0-33 29,-8 0-38-29,-3 0-20 0,0 0-72 0,0 0-66 29,0 0-103-28</inkml:trace>
    </iact:actionData>
  </iact:action>
  <iact:action type="add" startTime="13434">
    <iact:property name="dataType"/>
    <iact:actionData xml:id="d9">
      <inkml:trace xmlns:inkml="http://www.w3.org/2003/InkML" xml:id="stk9" contextRef="#ctx0" brushRef="#br0">27841 7296 602 0,'0'0'167'2,"0"0"8"-2,0 0-43 3,0 0-42 4,0 0-13 13,0 0-20-20,118 0-15 5,-99 0-20-2,-4 0-17 19,2 0-5-22,-1 0 0 3,-4 0-14 19,-3 0-51-21,4 0-40-1,-13 0-77 22,0 0-192-22</inkml:trace>
    </iact:actionData>
  </iact:action>
  <iact:action type="add" startTime="13983">
    <iact:property name="dataType"/>
    <iact:actionData xml:id="d10">
      <inkml:trace xmlns:inkml="http://www.w3.org/2003/InkML" xml:id="stk10" contextRef="#ctx0" brushRef="#br0">28154 7592 428 0,'0'0'114'3,"0"0"50"4,0 0-50 20,0 0-37-27,0 0-15 0,0 0 0 26,-15 39-18-26,15-39-21 0,0 0-9 0,15-22 9 30,12-18 3-30,4-6-8 0,-3-7-1 0,7-6-2 30,-11 3-7-30,3-5 1 0,-4 2-6 1,-2 1 1 32,-3 3-3-33,-4 6 2 0,-4 5-1 1,-1 17-1 3,-7 10-1 2,-2 11 2 27,0 6-2-33,0 0 16 0,0 0 16 1,0 0 5 27,0 25 0-27,0 5-9-1,-11 6-17 0,3-6-4 28,6-3-1-28,2-2-3 0,0-5-1 0,0 0-1 23,0-3-1-22,13-3 0-1,4-5 0 23,8-6-5-23,3-3-4 1,-4 0 2 1,6-14 7 19,0-17-1-21,1-7 1 1,-3-1-1 25,-6 3 1-26,1 4-1 1,-7 8 1 20,-4 1 1-21,-3 10 0 1,-6 7-1 19,-1 5 0-19,-2 1 1 0,0 0-1 21,0 0-4-22,0 0 4 1,0 1 9 19,0 27 6-19,-10 8-6-1,2 4-3 21,0 2-1-20,2-4-5 0,0 0 4 28,5-11-4-28,1-3-2-1,0-5 1 1,-3-7-26 47,3-1-52-48,-3-5-24 1,-4-6-77 0,2 0-189 1</inkml:trace>
    </iact:actionData>
  </iact:action>
  <iact:action type="add" startTime="15470">
    <iact:property name="dataType"/>
    <iact:actionData xml:id="d11">
      <inkml:trace xmlns:inkml="http://www.w3.org/2003/InkML" xml:id="stk11" contextRef="#ctx0" brushRef="#br0">28604 7677 483 0,'0'0'128'2,"0"0"-71"-1,0 0 96-1,-205 7-73 32,71-3 0-31,-43 4-8-1,-35 9 14 1,-42 2-3 23,-39 8-1-24,-23 6-19 0,-20 3 0 1,6-2-25 26,23-1-10-27,36-6-11 2,42-12-6-2,48-7-9 31,34-8 1-29,33 0-3-2,32 0-2 0,27 0-4 44,15 0-21-44,18 0-42 0,6 11-40 0,16 1-84 1,0 7-248-1</inkml:trace>
    </iact:actionData>
  </iact:action>
  <iact:action type="add" startTime="18485">
    <iact:property name="dataType"/>
    <iact:actionData xml:id="d12">
      <inkml:trace xmlns:inkml="http://www.w3.org/2003/InkML" xml:id="stk12" contextRef="#ctx0" brushRef="#br1">18062 7513 503 0,'0'0'125'2,"0"0"73"-1,0 0-38-1,0 0-55 27,0 0-21-27,0 0-35 0,0 0 16 0,-2-23 13 29,16-23-6-29,5-5-15 1,11-15-9-1,-5-9-8 31,8-9-9-31,-4-14 2 0,4-8-8 0,5 2-1 31,-4 1-2-31,-5 17 0 0,2 9-6 1,-7 5-3 30,-1 7-6-30,0 5 0-1,-6 7 1 0,-2 10-4 5,-2 13 1 26,-3 11 1-30,-8 5 1-1,0 9 1 0,-2 1-2 4,0 4 3 29,0-1 3-33,0 1 2 0,0 0-2 1,0 10 5 27,-16 37-4-28,-18 16-10 0,1 2-1 1,-8 14 2 29,-3 6-2-30,-7 14 0 1,2 11-2 0,-6 7 3 0,3-2-3 31,2-6 1-31,12-19 0-1,2-11-1 1,0-13 0 30,14-11 1-31,2-11-1 0,7-15 1 0,12-12-1 4,1-5 0 28,0-10 0-32,0-2-1 0,0 0 1 1,0 0-2 34,13 0 0-34,11-12 1 0,-5-14-1-1,7-10 2 0,2-10-1 28,-4-7 1-28,0-9 0 1,4-7 0-1,-1-7 0 36,4-8 1-34,-4-7-1-2,-1-5 0 0,3 6 0 1,-3 0 1 28,3 11-1-29,-5 4 0 0,-3 5-1 0,0 4 2 4,-6 8-1 29,1 9 0-33,-5 11 1 0,-1 12-1 0,-7 11 0 6,0 1 0 24,0 9 0-30,-3-1 0 0,1 3 0 1,-1 0 0 29,0 3 1-30,0-2 0 1,0 2-1-1,0 0 4 34,0 19 0-32,0 22-3-2,0 9 0 0,0 3 1 1,-1 7 2 28,-8 2-1-29,-1 1 0 0,5-4 3 1,-1 2-4 30,2-10 0-30,4-4 2-1,0-6-3 1,0-10 2 6,0-7 1-3,12-2-2 28,11-8 0-32,7-1-1 0,-1-6 0 0,-1-7-1 34,-1 0 1-32,-4 0-1-2,6 0 1 0,-3 0-1 1,1-15 0 29,8-18 0-29,-3-13-1-1,4-6 1 0,-3-9 0 32,0 1 0-32,-2-7 0 0,-1 4 0 2,-2-4 0-2,-1 7 1 32,-11 8-1-31,1 17 0-1,-8 12 0 1,-8 13 0 29,4 3 0-30,-5 5 1 0,0 2-2 1,0 0 2 2,0 0 4 29,0 28 12-32,-12 23-10 0,-12 12-7 0,0 1 4 32,2 1-4-32,1 0-1 0,2-3 1 2,-2 5 4 0,3-2-4 7,-1-4 0 26,1-3 0-35,4-14 0 0,3-15 1 1,9-10-2-1,-1-11 2 37,3-5 0-36,0-3-1-1,0 0-2 0,0 0-2 1,0-30 3 29,22-8 0-30,-1 3-5 0,0 5-3 0,0-1-36 5,-3 7-44 3,1-6-47 23,0 0-50-31,-14 20-59 0,-2 4-116 1</inkml:trace>
    </iact:actionData>
  </iact:action>
  <iact:action type="add" startTime="20297">
    <iact:property name="dataType"/>
    <iact:actionData xml:id="d13">
      <inkml:trace xmlns:inkml="http://www.w3.org/2003/InkML" xml:id="stk13" contextRef="#ctx0" brushRef="#br1">21251 8880 322 0,'0'0'146'2,"0"0"1"-2,0 0 43 1,0 0-71 27,0 0-11-27,0 0-25-1,-10 36-10 1,10-36-25 4,0-2-16 26,10-34-9-31,17-22 22 0,4-12-9 0,3-21 4 29,6-15-11-29,2-20-8 0,-3-9 6 1,6-1-5 29,-2 7-3-30,1 12 5 0,-5 18-4 1,-8 16 0 29,-3 23-1-29,-5 23-6-1,-6 9-3 0,-7 17-1 31,-5 7 0-30,-1 4-2-1,-4 0-2 1,0 0 13 28,0 0 7-28,0 27 8-1,0 30 13 0,-28 22-39 4,-11 13-6 29,-1 10 1-32,-2 5-2-1,-5 1 1 3,2-5-1-2,3-5 0 29,2-6-1-29,2-13 1 0,7-12 1-1,3-15-1 4,6-15-1 32,7-11 1-36,7-9 1 0,4-10-1 0,4-4 0 0,0-3 0 31,0 0 0-31,0 0-7 0,0 0-2 1,10-24-8 30,14-17 14-30,10-19 1-1,-1-14 2 1,3-15 0 30,2-3 0-31,-7-1 0 0,-2 8 1 0,-5 25 0 2,-10 24-1 30,-7 20 1-31,-4 16-1 0,-3 0 2-1,0 0-2 30,0 5 3-30,-5 40 3 0,-22 25-4 0,-13 24 0 31,-8 18 0-30,2 4-2-1,-6 3 2 2,-1-8-1-2,8-12 1 34,6-15-2-32,5-12 2-2,10-26 1 1,6-13-3-1,9-19 0 31,9-8 3-29,0-4-3-2,0-2 0 0,0 0-4 34,19-46-5-34,20-22 9 0,9-22 2 1,1-9-2-1,-1-9 1 30,0-11-1-29,-7-2 1-1,-1 1 0 0,-4 5-1 30,-3 12 0-30,3 11 0 0,-4 6 1 1,-1 14-1 30,-6 11 0-30,0 19 0-1,-8 8 0 0,0 10 0 29,-3 5 0-28,-5 7-2-1,-2 8 2 1,-2 1 1 3,-5 3-1 28,0 0 0-32,0 0 1 0,0 0 1 1,0 4 3 27,0 42 4-28,-8 13 10 0,-19 18-16 1,2 8-2 29,-2-7-1-29,0-1 2-1,5-4-1 0,-4-4 2 3,9-8-1 30,6-9-1-31,1-8 2-1,7-11-2 0,3-12 1-1,0-8 0 33,0-7 1-33,31-6-3 0,12 0-1 1,6-8 1 34,10-33-2-35,-1-10 2 0,0-16 0 0,0-6 2 0,-3-6-2 30,-6-1-2-29,-7 4 0-1,-2 7 2 1,-13 11-1 33,-3 8-1-33,-9 16 2-1,-6 12-1 1,-2 14 1-1,-7 8 0 31,0 0 1-30,0 0-1-1,0 0 1 1,0 0 0 28,-3 27 3-29,-25 19 4 0,-12 17-2 1,4 9-2 32,3 4 0-33,-1 3 1 0,7 1 1 1,1-7 0-1,9-4 2 32,5-14-5-31,10-17 3-1,-1-13-4 1,3-18-1 0,0-7-1 33,0 0-2-34,7 0-6 1,18-2 6-1,-1-16-13 5,-1-2-23 28,-15 0-39-32,2 8-54-1,-10 0-63 2,0 12-123-2,0 0-674 35</inkml:trace>
    </iact:actionData>
  </iact:action>
  <iact:action type="add" startTime="33395">
    <iact:property name="dataType"/>
    <iact:actionData xml:id="d14">
      <inkml:trace xmlns:inkml="http://www.w3.org/2003/InkML" xml:id="stk14" contextRef="#ctx0" brushRef="#br1">8026 6252 391 0,'0'0'410'23,"0"0"-267"-23,0 0 0 0,0 0-28 22,0 0-26-22,0 0 12 0,0 0-18 30,14 0-18-30,-14 0-10 0,0 0-7 1,0 0 1 29,0 0-5-30,0 0-9 0,-33 0 25 0,-15 0 6 33,2 0-40-33,1 0 4 0,-5 0 2 0,-5 0-7 33,0 0-3-32,-5 0-7-1,-1 0-15 0,3 0 0 0,3 0 0 5,2 0 0 27,0 0 0-32,-2 0 0 0,0 3 0 0,2 2 0 34,-5-3 0-31,0 7 0-3,-4-1 0 0,-6 1 0 1,4 1 0 29,-1 0 0-30,3-1 0 0,5-1 0 1,4-2 0 30,3 0 0-29,4-4 0-2,1-2 0 0,5 0 0 3,1 0 0 28,-1 0 0-31,3 0 0 0,2 0 0 0,1 0 0 31,-5 0 0-30,2 0 0-1,0 0 0 1,1 0 0 32,3 0 0-33,0 0 0 0,1 0 0 1,-4 0 0-1,2 5 0 31,2-1 0-30,-2 2 0-1,1-2 0 3,2-4 0-3,7 3 0 31,3-3 0-31,0 0 0 0,3 0 0 1,-2 0 0 29,3 0 0-29,-1 0 0-1,-2 0 0 1,3 0 0 31,-1 0 0-32,-2 0 0 0,3 0 0 2,-1 0 0-1,-2 3 0 30,3 6 0-30,-6-2 0-1,6 0 0 0,-1-6 0 31,7 3 0-31,1-2 0 0,4-2 0 0,3 0 0 3,3 0 0 28,0 0 0-31,0 0 0 0,0 0 0 1,0 0 0 29,0 0 0-30,0 10 0 0,-5 2 0 1,-2 10 0 29,-2 6 0-29,2-2 0-1,2 8 0 0,2-5 0 30,0 8 0-29,-1 1 0-1,2 5 0 1,-2 4 0 28,4 2 0-29,0 2 0 0,0 1 0 1,-3 1 0 2,0-4 0 29,-1 3 0-32,0-1 0 0,-4 1 0 0,3 1 0 36,0 0 0-35,-2 0 0 0,-3 2 0-1,5 0 0 0,-6 0 0 31,4 1 0-31,0-3 0 0,1 2 0 1,-2 0 0 3,-3-4 0 26,4 2 0-30,-3-3 0 0,7-4 0 1,0-6 0 35,0-7 0-36,3-3 0 0,0-3 0 0,0 1 0 0,0-1 0 30,0 1 0-28,0 1 0-2,0 2 0 0,0-7 0 33,0-4 0-32,-3-3 0 0,3-8 0 0,0 3 0-1,0-10 0 5,0 4 0 26,0-1 0-31,0 1 0 1,0 7 0-1,0-1 0 29,0 2 0-29,0 2 0 0,0-3 0 0,0 4 0 32,0-4 0-31,0-3 0-1,3-3 0 0,0-2 0 31,4 0 0-31,4 5 0 0,-2-5 0 0,-1-1 0 4,-3 3 0 29,0-6 0-33,0 6 0 0,6-5 0 1,4 4 0 4,-2 0 0 1,3-1 0 0,6-2 0 29,3-1 0-35,2-2 0 0,7 0 0 3,3 0 0-1,-2 0 0 29,12 0 0-30,-2 0 0-1,4 0 0 0,2 0 0 34,4 0 0-34,3 0 0 0,2 0 0 1,8 0 0-1,-2 0 0 30,1 0 0-29,0 0 0-1,-5 0 0 0,3 0 0 30,-7 0 0-30,-3 0 0 0,3 0 0 1,0 0 0 2,0 5 0 31,-1-1 0-34,-2-4 0 0,2 0 0 0,-5 0 0 5,0 2 0 33,-2 1 0-36,-2 0 0-2,-5-1 0 0,5 3 0 0,-3 1 0 31,-1-3 0-31,4 2 0 0,-6-2 0 0,1 1 0 4,-1-4 0 27,0 2 0-31,2-2 0 0,4 0 0 0,0 0 0 5,4 0 0 29,-7 0 0-34,-1 0 0 0,-7 0 0 1,-11 0 0 2,1 0 0 28,-8 0 0-31,-4 0 0 0,-2 0 0 1,-8 0 0 32,-2 0 0-33,-1 0 0 0,-2 0 0 1,0 0 0 28,5 0 0-25,-5 0 0-4,0 0 0 0,0 0 0 0,0 0 0 30,3 0 0-30,-3 0 0 0,0 0 0 1,4 0 0 30,6 0 0-31,6 0 0 0,-4-2 0 1,-3-2 0 3,-1-1 0 28,5 5 0-31,0-3 0 0,-1 0 0-1,-7 1 0 30,-1 2 0-30,-4 0 0 1,0 0 0 0,0-4 0-1,0 2 0 34,0 2 0-33,6-17 0-1,1-12 0 1,-2-21 0 2,-1-18 0 35,5-13 0-37,-6-13 0-1,2-10 0 0,-2-13 0 1,0-11 0 30,-3-13 0-31,0-1 0 0,0-2 0 0,0 0 0 5,0 0 0 26,-6-1 0-31,1-1 0 0,-7 10 0 1,8 11 0 30,-1 21 0-30,-2 20 0-1,7 22 0 0,0 18 0 34,0 15-93-34,0 6-62 0,0 10-97 0,0 13-63 0,12 0-578 36</inkml:trace>
    </iact:actionData>
  </iact:action>
  <iact:action type="add" startTime="36118">
    <iact:property name="dataType"/>
    <iact:actionData xml:id="d15">
      <inkml:trace xmlns:inkml="http://www.w3.org/2003/InkML" xml:id="stk15" contextRef="#ctx0" brushRef="#br1">14436 6450 734 0,'0'0'256'2,"0"0"-138"0,0 0 21 27,0 0-44-28,0 0 0-1,0 0-13 1,0 0-19 30,13-43-6-31,-53 30 60 0,-8-1-59 0,-9 7-8 31,-4 1 2-31,-12 3-9 0,-9 3-4 0,0 0-7 29,0 0-15-28,5 0-17 1,5 0 0-2,5 0 0 28,7 0 0-28,5 0 0 0,5 0 0 0,2 0 0 30,-4 0 0-30,1 0 0 0,-4 0 0 1,3 0 0 32,4 0 0-31,-4 6 0-2,1-3 0 0,8-1 0 1,0 3 0 29,1 2 0-30,2-2 0 0,4 3 0 0,2-4 0 31,4-1 0-31,-2 3 0 0,5-3 0 1,-1 4 0 31,0 0 0-29,-3-2 0-3,-5 0 0 0,5 5 0 0,0-8 0 32,2 3 0-32,1-3 0 0,6 1 0 1,-2 2 0 31,0 1 0-29,-1 0 0-2,5-1 0-1,3-3 0 0,0 4 0 30,5 0 0-30,-7-2 0 0,2 1 0 1,8-3 0 4,-4 1 0 25,7 0 0-30,-1-1 0 0,2 0 0 1,2 1 0 34,-3-3 0-33,0 4 0-1,6-4 0-1,-1 0 0 0,-2 5 0 30,0 2 0-30,-6 5 0 0,-1 3 0 0,5 1 0 30,-3-1 0-30,1 4 0 0,0 4 0 1,-2 4 0 6,7 5 0-2,-3 7 0 28,5 11 0-33,0 1 0 0,0 7 0 1,0 5 0 3,5 0 0 26,3-1 0-30,2-1 0 0,-3-1 0 0,1-2 0 33,-3 4 0-32,5 1 0-1,-8 1 0 1,5-2 0 28,-1-6 0-26,-5 0 0-3,8 3 0 1,-3 2 0-1,-5 1 0 30,6-3 0-29,-3-3 0-1,-2-8 0 1,2-8 0 29,-1-1 0-30,0-3 0 0,-1 2 0 1,5-1 0 3,-4-3 0 33,1 4 0-37,1-2 0 0,-2 2 0 1,-3 0 0-1,4-4 0 37,-4-5 0-37,0-2 0 0,0-4 0 0,0-6 0 0,0-5 0 31,0-5 0-31,0-4 0 0,0-3 0 1,0 0 0 30,0 0 0-29,0 0 0-2,0 0 0 2,0 0 0 0,0 0 0 27,0 0 0-29,3 0 0 0,2 5 0 1,11-3 0 30,8 8 0-31,12 0 0 1,5-4 0-1,14 1 0 29,10-4 0-28,6 0 0-1,8-3 0 0,2 0 0 5,4 0 0 26,4 0 0-31,-4 0 0 0,-2 0 0 1,-1 0 0 3,-8 2 0 30,4 7 0-34,-5-1 0 0,5-3 0 1,-6 1 0 1,-5-1 0 36,-2 0 0-37,-1 1 0 0,-6 2 0-1,-3-3 0 0,0 2 0 30,-10-3 0-30,3 0 0 0,-2-2 0 0,-3 3 0 32,-1-2 0-31,-5-1 0 0,-1 5 0-1,-2-7 0 32,-3 0 0-31,4 0 0-1,-2 0 0 0,1 0 0 1,-3 0 0 4,-4 0 0 25,4 0 0-30,-3 0 0 0,7 0 0 1,-4 0 0 30,-4 0 0-31,-3 0 0 0,-6 0 0 0,-1 0 0 32,-4-3 0-32,-1-1 0 0,3 2 0 0,-1-3 0 5,0 5 0 25,0-5 0-30,6-2 0 0,-5 6 0 0,3-6 0 37,-3 2 0-36,0 2 0-1,-4 2 0 0,1 1 0 1,-8 0 0 28,0 0 0-29,-1-4 0 0,-3 4 0 1,0-3 0 30,4 3 0-30,-4-3 0-1,2 1 0 3,5-1 0-1,-2-5 0 32,2-8 0-32,-1-12 0-2,0-16 0 0,-6-16 0 1,0-17 0 31,0-12 0-30,0-14 0-1,-9-8 0-1,-6-8 0 0,-5-6 0 32,3 2 0-32,-4 1 0 0,0 0 0 0,-2 6 0 33,-5 6 0-30,5 6 0-3,2 6 0 1,0 2 0-1,0 3 0 30,3 0 0-30,-2 7 0 0,6 10 0 0,1 8 0 33,-1 11 0-31,0 4 0-2,4 10 0 0,-7 7 0 2,9 6 0 30,-4 5 0-31,2 7 0-1,5-1 0 0,-4 2 0 30,-2 0 0-29,7 6 0-1,-6 3 0 2,4 6 0-2,-9 2 0 32,-12 0-58-31,-10 32-71-1,-8 18-55 1,30-21-160 30,2 4-137-31</inkml:trace>
    </iact:actionData>
  </iact:action>
  <iact:action type="add" startTime="39011">
    <iact:property name="dataType"/>
    <iact:actionData xml:id="d16">
      <inkml:trace xmlns:inkml="http://www.w3.org/2003/InkML" xml:id="stk16" contextRef="#ctx0" brushRef="#br1">27494 414 708 0,'0'0'224'2,"0"0"-52"28,0 0-67-29,0 0-18-1,0 0-15 0,0 0 1 37,0 0-14-35,7 0-6-1,-7 0 2 0,0 0-8 0,-10 0 10-1,-11 0-2 47,-7 0-1-47,-2 0-9 1,-9 3-11-1,-8 3 2 0,-12 2-7 1,-3 0 0 44,-4 3-9-45,-8 1 13 1,2-2-33 1,-5 1 0 0,0 2 0-2,-4-1 0 2,-1-2 0 47,-3 4 0-48,2 0 0-1,4-2 0 0,7-3 0 0,2 6 0 1,-1-5 0-1,8 2 0 9,1-7 0 0,7 0 0-3,8-2 0 2,0 1 0-3,8 0 0 3,9 1 0 4,9-2 0-9,3 1 0 5,5-3 0 42,5 3 0-49,1-2 0-1,-2 4 0 0,-1-1 0 0,5 1 0 1,-2 0 0-1,1 1 0 8,-1 9 0 41,6 11 0-47,1 4 0-2,0 13 0 0,0 11 0 1,1 5 0-1,16 0 0 0,-2-3 0 46,-3-2 0-43,3-2 0-3,1-7 0 0,-4-5 0 3,2 0 0-2,-4-6 0 1,-1 4 0 3,4-1 0 41,-5 3 0-46,0 0 0 0,2-3 0 1,-3-8 0-1,-1-4 0 1,-3-9 0 43,2-1 0-44,-2-6 0 1,2-3 0-1,-5 2 0 0,2-6 0 3,-2-3 0-2,2 0 0 7,2 0 0 52,2 3 0-60,6-3 0 0,9 4 0 0,10 0 0 0,9-1 0 1,5 2 0 0,10 0 0-1,0 5 0 49,4-6 0-47,6 4 0-2,-4 1 0 0,2-4 0 0,2 3 0 1,-1 0 0-1,1 0 0 8,-2 4 0 37,-4-5 0-41,3 0 0-4,-4-7 0 0,0 0 0 0,-2 0 0 1,7 0 0-1,-4 0 0 45,0-11 0-42,-1-6 0-3,-9 3 0 2,-1 3 0-1,-3 4 0 0,-8-2 0-1,-5 2 0 7,-2 0 0 3,0 4 0 35,-9 1 0-44,-7-1 0 0,1 1 0-1,-2-1 0 0,0 3 0 3,-5-3 0-2,-2 3 0 8,-5-4 0 43,5 4 0-52,-6 0 0 0,0-2 0 0,0-3 0 1,0-9 0 0,0-18 0-1,0-20 0 44,0-27 0-44,0-23 0 0,-10-13 0 0,0-5 0 1,2 5 0 1,2 10 0-1,3 15 0 49,-5 17 0-46,8 15 0-3,0 17 0-1,0 11 0 0,0 13 0 1,-2 8-56-1,-3-3-104 45,-5 7-82-41,4 5-75-3,-2 0-341 1</inkml:trace>
    </iact:actionData>
  </iact:action>
  <iact:action type="add" startTime="43107">
    <iact:property name="dataType"/>
    <iact:actionData xml:id="d17">
      <inkml:trace xmlns:inkml="http://www.w3.org/2003/InkML" xml:id="stk17" contextRef="#ctx0" brushRef="#br2">11941 6331 264 0,'0'0'213'2,"0"0"13"-2,0 0-13 5,0 0-62 23,0 0-11-28,0 0-14 0,0 0-10 4,45 0-32 28,-45 0-1-32,0 0-9 0,0 0-16 0,0 0-9 30,0 0-16-30,0 0-2 0,-32 0 6 1,-19 0 6 33,-5 0-12-34,-14 0 0 1,-10 0-2-1,-7 0-14 0,-8 0-15 31,-2 3 0-31,-8 0 0 0,7-1 0 1,-7 1 0 4,7-3 0 24,3 2 0-27,6 5 0-2,7-2 0 1,6 3 0 3,9 1 0 26,-3-5 0-30,10-1 0 0,-2 4 0 1,5-6 0 28,0 3 0-27,4-2 0-2,1 1 0 1,4-3 0 28,3 7 0-29,1-7 0 0,2 7 0 1,10-2 0 29,8-5 0-28,8 3 0-2,6-3 0 0,7 0 0 30,3 0 0-30,0 0 0 0,0 0 0 1,0 0 0 3,0 0 0 26,0 0 0-30,0 4 0 0,-5 13 0 1,-5 14 0 30,0 7 0-31,2 14 0 0,8 5 0 0,0 5 0 32,0 13 0-32,0-1 0 0,0 5 0 2,0-4 0-2,0-1 0 10,7-2 0 26,-6 3 0-36,6 2 0 0,0 2 0 0,-1-3 0 1,2-3 0 30,2-1 0-29,1 2 0-2,5-2 0 2,-1 0 0-2,1 1 0 31,-5-4 0-30,2-2 0-1,-5-4 0 0,1-5 0 4,-2-4 0 29,1 7 0-32,-1 4 0-1,0 0 0 0,5-1 0 4,-7-6 0 27,4-12 0-31,-5-8 0 0,-1-2 0 1,0-10 0 30,-3-9 0-30,3-5 0-1,-2-11 0 0,-1 3 0 30,0-4 0-29,0 0 0-1,0 0 0 0,0 0 0 4,0 0 0 27,14 2 0-31,0 8 0 0,13 5 0 1,5 1 0 30,-2-8 0-31,4 3 0 0,5-6 0 0,4 3 0 4,-2-4 0 29,7-2 0-33,-1-2 0 0,8 0 0 0,6 0 0 32,7 0 0-29,4 0 0-3,1 0 0 0,6 0 0 1,3 0 0 28,1 0 0-29,2 0 0 0,6-6 0 1,-5-4 0 28,2-4 0-28,-11 6 0 0,0 0 0-1,-10 2 0 29,0 4 0-29,-7-1 0 0,-8 3 0 1,3-3 0 3,-2 3 0 28,-5 0 0-32,0 0 0 0,-5 0 0 1,-3 0 0 31,-1 0 0-29,-6 0 0-3,-2 0 0 0,-4 0 0 1,-6 0 0 28,-9 0 0-29,-6 0 0 0,-3 0 0 1,-3 0 0 29,0 0 0-29,0 0 0-1,0 0 0 1,0 0 0 31,0 0 0-32,0-6 0 0,0-14 0 0,0-23 0 4,0-16 0 29,0-14 0-32,-9-10 0-1,-6-16 0 1,-3-13 0 28,-4-10 0-29,3-10 0 0,2 0 0 2,3-4 0-1,-2-6 0 30,-2-9 0-30,1-8 0-1,-3-12 0 0,5-21 0 32,-5-12 0-29,6 5 0-3,0 11 0 1,-2 28 0-1,6 36 0 32,5 36-42-31,5 31-53-1,0 26-83 1,0 31-34 28,0 23-144-24</inkml:trace>
    </iact:actionData>
  </iact:action>
  <iact:action type="add" startTime="45362">
    <iact:property name="dataType"/>
    <iact:actionData xml:id="d18">
      <inkml:trace xmlns:inkml="http://www.w3.org/2003/InkML" xml:id="stk18" contextRef="#ctx0" brushRef="#br2">19323 6054 557 0,'0'0'357'2,"0"0"-215"-1,0 0-6 0,0 0-37 27,0 0-20-28,0 0-16 1,0 0-20-1,7-59-14 53,-46 39 78-48,-9 1-50-4,-1 6 10-1,-16 1-8 1,-7 5-9-1,-11 1-4 1,-4 4-10-1,-3 2 2 53,-3 0-4-50,-1 0-3-3,-1 0-14 1,1 0-17-1,-2 0 0 3,7 0 0-3,0 5 0 3,4 5 0 5,-1 4 0-3,5 3 0 2,2 0 0 39,2 2 0-41,4-3 0-4,1-3 0-1,-1 1 0 1,-1-2 0-1,7-2 0 0,10-2 0 10,2-2 0-5,10-3 0 5,8-1 0-7,9-2 0 45,3 0 0-48,8 0 0 1,1 0 0-1,2 0 0 3,2 0 0-2,3 3 0 1,-5-1 0 3,1 5 0 49,-1-2 0-53,0 2 0-1,0 1 0 0,3 1 0 0,5-3 0 1,1-3 0 0,0-2 0 5,4 3 0 0,-3 4 0 42,4 9 0-44,0 7 0-4,0 9 0 0,0 8 0 0,0 7 0 2,4 2 0-2,7 13 0 10,2 6 0-8,-5 4 0 43,2 13 0-44,-1-5 0-1,-4 2 0 0,5 3 0 1,3-2 0 0,-9 0 0 5,6 5 0 45,-4-3 0-50,-2 3 0-1,1 0 0 1,3 0 0-1,-6 5 0 0,5-3 0 1,-2-2 0 4,2 2 0 41,1-7 0-45,-5-1 0 0,0-12 0-1,0-7 0 1,-3-8 0-1,0-1 0 6,0 0 0 0,0-4 0 40,0 4 0-44,0 0 0-2,0 8 0 0,-6-6 0 0,6-4 0 4,-3-10 0-3,3-11 0 7,0-6 0-2,0-7 0 0,0-2 0 41,0-7 0-47,0-3 0 0,0 0 0 0,20-2 0 1,15 0 0-1,0-1 0 8,5-2 0-2,12-2 0 1,3 0 0 3,0 0 0-7,6 0 0 46,2 0 0-49,2 0 0 0,-1 0 0 0,6 0 0 1,-8 0 0-1,7 0 0 7,3 0 0-4,-7-2 0 43,7-2 0-43,1 3 0-3,2-3 0 0,6-1 0 0,-3 2 0 1,4-1 0 51,0-3 0-52,-3 2 0 1,-1 2 0-1,-4-2 0 0,-3 5 0 0,-12 0 0 3,-7 0 0-1,-7 0 0 5,-1 0 0 38,-6 0 0-44,0 0 0-1,-5 0 0 1,-5 0 0 1,-5-4 0 0,-4 1 0 1,-6 1 0 2,-5 2 0 39,-2-2 0-42,-6 2 0-1,0-3 0-1,0 3 0 0,0 0 0 1,0 0 0 48,0 0 0-48,0 0 0 0,0-12 0-1,0-12 0 0,0-19 0 1,0-20 0-1,0-11 0 4,0-13 0 5,0-16 0 37,0-5 0-45,0-10 0-1,0-2 0 0,0-2 0 1,0-1 0-1,0 1 0 5,0-3 0 2,0-2 0 46,0-2 0-53,0 1 0 0,0-11 0 0,0-3 0 0,0 2 0 1,0 8 0-1,0 19 0 5,0 5 0 43,0 7 0-48,0 5 0 0,0 5 0 0,0 18 0 1,0 15 0 0,0 14 0 2,0 15 0 4,0 7 0 41,0 3 0-48,0 0-89 0,0-1-38 0,0-1-70 1,4 16-58-1,1 1-91 5</inkml:trace>
    </iact:actionData>
  </iact:action>
  <iact:action type="add" startTime="47703">
    <iact:property name="dataType"/>
    <iact:actionData xml:id="d19">
      <inkml:trace xmlns:inkml="http://www.w3.org/2003/InkML" xml:id="stk19" contextRef="#ctx0" brushRef="#br2">18887 425 377 0,'0'0'221'1,"0"0"-100"0,0 0 27-1,0 0-18 30,0 0-28-28,0 0-11-2,0 0-13 0,20 0-1 37,-47 0 14-35,-22 0 4-2,-12 0-30 0,-5 0 3 1,-11 0-14 34,-7 0-3-33,1 0-11-1,-10 0-1-1,4 0 4 2,-1-11-10 5,1 1-5-7,2-4-1 9,2 3 9 23,7 0-12-32,11 3-16 0,3 4-8 2,-1 2 0 0,3 2 0 34,0-2 0-36,-1-1 0 0,5 3 0 2,0 0 0 0,0 0 0 29,0 0 0-31,-1 0 0 0,10 0 0 1,7 0 0 1,8 0 0 31,13 0 0-32,4 0 0-1,5 0 0 1,7 3 0 33,-5-1 0-34,7 0 0 0,3 2 0 0,-6-4 0 1,-1 3 0 31,-1 0 0-30,-3 4 0-2,2-1 0 3,5-2 0-2,-3 3 0 36,1 3 0-37,-4 7 0 0,6 8 0 0,-4 0 0 1,8 13 0 33,0 8 0-33,0 9 0-1,0 8 0 1,0 11 0-1,0 5 0 31,8 11 0-30,6 8 0-1,2 1 0 0,-1 4 0 31,-1 2 0-28,2-4 0-3,-6-5 0 1,0-5 0-1,-5-2 0 35,1-7 0-35,-3-3 0 0,-1 0 0 2,1-12 0-2,-3-2 0 32,5 1 0-31,-5-6 0-1,2-1 0 0,-2-8 0 34,0 4 0-33,0-6 0-1,0 1 0 1,0-2 0-1,0-3 0 5,0-2 0 30,0 6 0-35,0-2 0 0,0 1 0 1,0-4 0 3,0-8 0 7,0-3 0 24,0-6 0-33,0-5 0-1,0-3 0 0,0-10 0-1,0-7 0 0,0 1 0 34,0-3 0-33,0 5 0-1,0 6 0 1,0 6 0 30,0 3 0-30,0 1 0-1,0-6 0 0,0 1 0 0,0-5 0 34,0-9 0-34,0-2 0 0,0 0 0 0,0 0 0 5,7 0 0 27,22 0 0-32,17 0 0 0,15 0 0 0,7 0 0 31,2-6 0-31,5-7 0 0,-2 1 0 0,3-1 0 4,2-6 0 33,8 3 0-37,0-3 0 0,-4 2 0 1,0 0 0-1,-8 5 0 37,1 0 0-35,-9 4 0-2,-1 1 0 0,-1 0 0 0,-8 2 0 33,-1-2 0-33,-8 5 0 0,-5 0 0 1,-4-2 0 0,-3 2 0 33,-5 0 0-33,-6-2 0-1,-6 4 0 0,-5 0 0 31,-7 0 0-31,-4 0 0 2,-2 0 0-1,0-1 0-1,0 1 0 5,0 0 0 30,5 0 0-35,3 0 0 0,8 0 0 0,2 0 0 34,0-4 0-34,-4 4 0 1,-2-2 0-1,-5 2 0 0,-2 0 0 36,-5-4 0-35,0 4 0-1,0 0 0 0,0 0 0 1,0 0 0 31,0 0 0-32,0 0 0 0,0 0 0 1,0-2 0 2,0 2 0 30,0-8 0-29,5-12 0-4,0-10 0 1,-1-19 0-1,2-10 0 34,-6-17 0-34,0-13 0 1,0-17 0 1,0-18 0-2,0-6 0 37,0-16 0-36,-15-11 0 0,-2-6 0-1,1-4 0 0,-1 4 0 32,-1 5 0-32,-2 19 0 0,5 14 0 1,-4 19 0 3,4 15 0 32,-2 19 0-34,1 21 0-2,9 15 0 0,0 19 0 0,4 11-6 5,3 5-59 33,-2 1-22-38,2 0-34 0,0 0-59 1,0 1-81-1,0 24-432 32</inkml:trace>
    </iact:actionData>
  </iact:action>
  <iact:action type="add" startTime="51873">
    <iact:property name="dataType"/>
    <iact:actionData xml:id="d20">
      <inkml:trace xmlns:inkml="http://www.w3.org/2003/InkML" xml:id="stk20" contextRef="#ctx0" brushRef="#br3">22258 6039 170 0,'0'0'619'2,"0"0"-436"-2,0 0-20 36,0 0-43-36,0 0-27 0,0 0-8 1,0 0-31-1,10 0 5 8,-29 0-9 35,-18 0 24-43,-8 0-22 1,-5 5 5-1,-5 4-12 1,-1 1 1-1,-5-3-3 44,-4 0-14-43,-1 3 0-1,-7 2 0 0,-2-2-5 1,-7 2-1-1,0-7-23 6,-1 2 0 21,-3 0 0-24,4 2 0-2,3-2 0-1,3-1 0 5,3 1 0 20,4-3 0-25,5-4 0 0,-1 0 0 30,3 0 0-29,3 2 0-1,-2 1 0 0,2 2 0 29,3-2 0-29,2 3 0 0,8-3 0 1,-4-1 0 29,8-2 0-29,3 0 0-1,2 5 0 1,0-2 0 27,5 1 0-26,1 1 0-2,4-3 0 1,-1 1 0 0,1 2 0 38,-4-1 0-38,7-4 0-1,0 0 0 0,3 0 0 0,-2 0 0 31,6 0 0-31,-4 0 0 0,-4 0 0 0,4 0 0 31,-1 0 0-30,1 0 0-1,3 0 0 1,-3 1 0 28,5 3 0-29,-2-1 0 0,9-1 0 0,0-2 0 4,3 0 0 29,-4 0 0-33,2 0 0 0,-1 0 0 1,-4 0 0 2,2 0 0 30,-7 0 0-33,-5 0 0 1,6 0 0 0,-7 0 0 0,10 0 0 30,6 0 0-31,-4 0 0 0,3 0 0 0,3 0 0 32,-4 0 0-31,4 0 0-1,1 0 0 1,-6 0 0 31,3 0 0-31,-1 0 0-1,-1 0 0 0,1 0 0 1,4 0 0 31,-1 0 0-31,-2 0 0-1,3 0 0 1,2 3 0 29,1-3 0-30,-3 2 0 0,4-2 0 1,-6 0 0 2,1 0 0 29,1 3 0-32,-5-3 0 0,7 0 0 1,-4 0 0 28,6 0 0-29,1 2 0 0,0-2 0 1,-5 0 0 29,5 4 0-30,-5 2 0 1,-1 5 0 0,-1 5 0-1,1 7 0 33,3-3 0-33,1 8 0 0,-1 3 0 1,-1 1 0 4,4 3 0 27,-3 7 0-31,3 4 0-1,0 4 0 1,0 3 0 33,0 2 0-34,0 5 0 0,0 9 0 0,0 1 0 0,0 5 0 30,0-1 0-28,0-5 0-2,0-7 0 0,0-6 0 31,0-3 0-31,3 0 0 0,4 4 0 1,-5 6 0 3,3-1 0 27,-1 7 0-31,0-6 0 0,-1-3 0 1,-2-5 0 3,4-9 0 27,-3-2 0-31,-2 1 0 0,3-9 0 0,-3 1 0 30,5-7 0-28,-4-1 0-1,-1 2 0-1,4-2 0 29,-4 0 0-29,0-5 0 0,3 3 0 1,0 4 0 3,0 0 0 26,-2 5 0-30,7 8 0 1,-5 1 0-1,3-7 0 7,-3-11 0 23,1-5 0-30,2-6 0 0,-4-2 0 0,-2 1 0 29,3-5 0-27,-3-3 0-2,0 5 0 1,3 2 0 28,-3-6 0-29,0 0 0 0,2 3 0 0,-2-2 0 31,0 8 0-30,0 0 0-1,0 9 0 1,0-2 0 33,0-5 0-34,0 0 0 0,0-2 0 0,0-4 0 1,0-4 0 31,0-4 0-31,0-3 0-1,0 5 0 1,0-2 0 31,0 7 0-32,0-2 0 0,0 0 0 0,0 4 0 0,0 0 0 30,0-6 0-29,0-1 0 0,0-7 0-1,0 0 0 8,0 0 0-4,0 0 0 27,19 9 0-31,17 5 0 0,14 3 0 1,5-7 0 30,9 2 0-31,-1-5 0 0,6 4 0 0,9-3 0 6,4 0 0 26,4 1 0-32,7-3 0 1,-1 2 0-1,-4-2 0 4,3-1 0 26,-4-1 0-29,-2 4 0-1,1-1 0 1,-4 1 0 28,-5-2 0-28,1-4 0-1,-6 1 0 1,-2 0 0 29,-5 0 0-30,-4 3 0 0,-6 2 0 1,3-2 0 3,-1-1 0 29,-3 0 0-33,-5 0 0 0,-1-3 0 1,2 1 0 30,0-3 0-30,10 0 0-1,-7 0 0 0,5 0 0 1,0 4 0 6,7-2 0 24,-5-2 0-31,-3 0 0 0,2 0 0 0,-11 0 0 34,-4 0 0-34,4 0 0 0,-12 0 0 1,-3 0 0 33,-5 0 0-34,-8-9 0 0,0 7 0 0,-9 0 0 0,-4-1 0 4,-6 3 0 26,-1-3 0-30,0 3 0 0,0 0 0 1,0 0 0 31,5-6 0-32,3-9 0 0,6-8 0 1,0-9 0 29,5-13 0-30,-4 0 0 0,-4-10 0 1,5-5 0 4,-9-6 0 28,1-6 0-32,-2-10 0-1,-5-8 0 3,8-14 0-3,-6-13 0 5,-3-9 0 27,0-9 0-31,0-7 0-1,0-6 0 0,0 1 0 5,0 0 0 30,-12 1 0-35,5-1 0 0,-5-4 0 0,-1 1 0 4,3 4 0 29,-3 14 0-33,6 3 0 1,-3 8 0-1,1 12 0 4,7 16 0 29,2 24 0-32,0 23 0-1,0 13 0 1,0 14-87 2,0 2-47 27,6 12-85-30,2 5-62 0,5 11-93 1</inkml:trace>
    </iact:actionData>
  </iact:action>
  <iact:action type="add" startTime="54961">
    <iact:property name="dataType"/>
    <iact:actionData xml:id="d21">
      <inkml:trace xmlns:inkml="http://www.w3.org/2003/InkML" xml:id="stk21" contextRef="#ctx0" brushRef="#br3">29294 1407 572 0,'0'0'95'1,"0"0"94"1,0 0-60 21,-174-40-54-22,82 40-17-1,-13 0-6 23,-11 24-10-23,-5 15-12 0,-8 7-13 36,14 14-2-36,8 5-5 0,16 9-1 1,22 8 1-1,17 9 10 50,21 5 12-47,20 3 16-2,11-3-17 1,21 4-1-2,52 1 6 1,30-7-11-1,23-13-5 4,23-18 1 43,13-24-11-47,5-26-3 0,5-13-2 1,-17-8-4 2,-18-38-1-3,-34-12-2 1,-30-14 1 44,-28-12-2-43,-18-17 0-2,-14-17-1 0,-13-11-1 1,0 1-3 0,-19 1-22 44,-16 16-44-45,4 13-89 0,3 21-20 0,17 71-164 0,4 6-419 4</inkml:trace>
    </iact:actionData>
  </iact:action>
  <iact:action type="add" startTime="55622">
    <iact:property name="dataType"/>
    <iact:actionData xml:id="d22">
      <inkml:trace xmlns:inkml="http://www.w3.org/2003/InkML" xml:id="stk22" contextRef="#ctx0" brushRef="#br3">31390 2513 352 0,'0'0'250'4,"0"0"-208"26,0 0 81-30,0 0-18 0,0 0-20 0,-223-11-22 8,113 11 4 22,-14 0-13-30,-5 0 1 0,1 11-4 0,7 16-17 30,11 9 20-30,12 16-2 0,15 11-15 1,13 9 1 31,17 7-1-32,21 1-8 0,12 6-5 1,20 1 5 4,0 9-15 0,27 0-5 27,45 2 0-32,15-4-5 0,21-13-3 0,9-14-1 29,8-27 7-28,6-27-7-1,6-13 0 1,3-26-1 30,-6-41-2-31,-16-15-1 0,-20-13-4 1,-25-9 2 2,-25 0-4 29,-17 6-7-32,-17 12-8 0,-14 21-12 0,0 17-22 31,-3 11-75-31,-34 11-33 0,11 26-117 1,4 0-272 2</inkml:trace>
    </iact:actionData>
  </iact:action>
  <iact:action type="add" startTime="56299">
    <iact:property name="dataType"/>
    <iact:actionData xml:id="d23">
      <inkml:trace xmlns:inkml="http://www.w3.org/2003/InkML" xml:id="stk23" contextRef="#ctx0" brushRef="#br3">33337 3555 431 0,'0'0'67'1,"0"0"-7"23,0 0 10-24,0 0-16 1,0 0 23 38,0 0-12-36,-136-66-10-3,69 63-18 0,-7 1 23 1,-4 2-8-1,-11 0-15 42,-5 11 4-42,-1 24 0 1,2 10-7-1,7 8 10 2,7 14-19-1,4 7 5 43,9 10-3-41,12 12 8-3,13-4 10 0,19-1-5 0,13-11-6 1,9-11-3 4,0-8-15 38,30-9-5-41,26-2-2-2,25-9 0 1,15-3-6-1,18-8 3 1,6-14-1 50,10-16-4-51,-1 0 1 0,0-50-2 0,-9-19 0 0,-15-8 0 1,-26 1 0 0,-32-2 0 5,-24-2-3 0,-23-12 0 42,0-4-6-48,-24-2-16 0,-40-4-29 0,-15 7-35 1,-13 4-23 0,-11 2-28 3,58 70-73 1,11 8-227 46</inkml:trace>
    </iact:actionData>
  </iact:action>
  <iact:action type="add" startTime="78192">
    <iact:property name="dataType"/>
    <iact:actionData xml:id="d24">
      <inkml:trace xmlns:inkml="http://www.w3.org/2003/InkML" xml:id="stk24" contextRef="#ctx0" brushRef="#br0">21741 16035 640 0,'0'0'251'1,"0"0"-117"-1,0 0 38 1,0 0-33 3,0 0-32 32,0 0-36-36,0 0-17 0,214-86 16 1,-102 54 1-1,7-9-16 33,17-4-5-33,18-4-16 0,18-5-6 1,-6-2-3 26,-1 10-1-27,-22 6-6 0,-25 6 5 0,-18 6-9 24,-35 11 2-24,-20 2-8 1,-24 3-1 27,-15 8-3-27,-6 1 0-1,0 0-4 1,0-16-3 29,-34-19-4-30,-63-25 4 0,-50-30 3 0,-33-10 0 4,-19-10 1 31,1 1-1-35,6 5 4 0,11 13-4 1,17 22 0 3,24 12 0 26,33 20-1-29,41 18-2-1,32 14 2 0,17 8 0 6,17 0 1-1,0 0 2 26,0 15 3-30,42 53 2-1,36 35-6 1,19 38 1 28,10 8 0-29,-1 16-1 0,-8 4-1 1,-10 2 0 30,-9-6 0-30,-12-13 0-1,-8-27 4 0,-11-27 0 29,-16-21-2-27,-11-31 1-2,-8-16 1 1,-7-19 1 0,-6-7-5 31,0-2 0-31,3 4 0-1,-3-6 0 0,0 2 0 27,7-2 0-27,8-2-4 0,2-48-2 0,17-32 6 23,0-30 0-23,5-39-1 1,6-43 0 22,2-39 0-22,-2-21-1-1,-5-6 0 27,-9 29-3-27,-14 39 0 1,-5 53-3-1,-10 56 0 31,-2 41 1-30,0 26 4-1,0 16 3 0,0 6 3 32,-43 62 5-32,-26 39-3 0,-21 46 3 1,-10 28-2 1,-9 26 7 30,-2 14-3-31,2 10-10-1,6-13 0 1,-1-26 0 29,14-28 0-30,5-40 0 0,16-32 0 0,21-25 0 5,18-29 0 29,15-18 0-34,9-16 0 2,6-4 0-1,0 0 0-1,40 0-49 7,32-19-40 23,23-24-26-30,1-12-35 0,-7-3-30 1,-66 27-60 29,-6 7-90-29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3:56:06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404">
    <iact:property name="dataType"/>
    <iact:actionData xml:id="d0">
      <inkml:trace xmlns:inkml="http://www.w3.org/2003/InkML" xml:id="stk0" contextRef="#ctx0" brushRef="#br0">8813 12375 929 0,'0'0'129'7,"0"0"-20"-4,0 0 40 5,-209 0-35 0,131 4-64 0,2-1-24 0,7-3-12-2,1 0-10 2,8 0-4 0,9 0 0 1,4 5-12-4,8 6-73 4,39-5-101-1,0 1-129-1</inkml:trace>
    </iact:actionData>
  </iact:action>
  <iact:action type="add" startTime="13351">
    <iact:property name="dataType"/>
    <iact:actionData xml:id="d1">
      <inkml:trace xmlns:inkml="http://www.w3.org/2003/InkML" xml:id="stk1" contextRef="#ctx0" brushRef="#br0">16748 12365 775 0,'0'0'171'2,"0"0"-42"5,0 0 8 1,0 0-35 0,0 0 9-2,0 0-14 3,-72-82-24-2,1 71-17 0,-5 8-20 1,0 3-16-1,3 0-14 2,5 0-6-1,3 7-1-2,4 12-44 1,1 5-81 2,44-12-109-1,6 1-145-2</inkml:trace>
    </iact:actionData>
  </iact:action>
  <iact:action type="add" startTime="17664">
    <iact:property name="dataType"/>
    <iact:actionData xml:id="d2">
      <inkml:trace xmlns:inkml="http://www.w3.org/2003/InkML" xml:id="stk2" contextRef="#ctx0" brushRef="#br0">5916 15533 351 0,'0'0'473'2,"0"0"-288"4,0 0 16 2,0 0-8 0,-263-36-62-2,136 36-22 2,-7 20-1 1,-2 12-22-2,-1 7-23-1,6-3-23 2,21-4-18 0,12-6-13 0,29-5-9-1,17-2-7 1,22-7-29-1,19-5-27 2,11-7-68-3,51 0-64 4,0-13-128-3,19-21-281 0</inkml:trace>
    </iact:actionData>
  </iact:action>
  <iact:action type="add" startTime="18175">
    <iact:property name="dataType"/>
    <iact:actionData xml:id="d3">
      <inkml:trace xmlns:inkml="http://www.w3.org/2003/InkML" xml:id="stk3" contextRef="#ctx0" brushRef="#br0">8301 14315 108 0,'0'0'291'2,"0"0"-122"3,0 0 59 3,0 0-42 0,0 0-30-2,-172-86-16 2,70 76 18 0,-9 10-43 1,-2 0-17-4,-4 0-22 4,15 7-25-1,8 13-26 0,9-3-16-2,9 4-9 5,8-2 0-4,23-9-30 0,7-8-102-2,27-2-94 3,11 0-139 3,0 0-643-6</inkml:trace>
    </iact:actionData>
  </iact:action>
  <iact:action type="add" startTime="18997">
    <iact:property name="dataType"/>
    <iact:actionData xml:id="d4">
      <inkml:trace xmlns:inkml="http://www.w3.org/2003/InkML" xml:id="stk4" contextRef="#ctx0" brushRef="#br0">13669 15407 934 0,'0'0'199'5,"0"0"-66"1,-171-6 55 2,80 6-92-2,-4 6-30 2,8-6-24 0,5 0-23-1,7 0-16 1,16 0-3 0,7 0-8-1,19 0-51-1,15-6-51 3,11 4-102-2,7 2-102 1,0 0-652-2</inkml:trace>
    </iact:actionData>
  </iact:action>
  <iact:action type="add" startTime="19678">
    <iact:property name="dataType"/>
    <iact:actionData xml:id="d5">
      <inkml:trace xmlns:inkml="http://www.w3.org/2003/InkML" xml:id="stk5" contextRef="#ctx0" brushRef="#br0">16006 14395 820 0,'0'0'263'7,"0"0"-87"-2,0 0 2 3,0 0-81-2,0 0 11 2,-245 42-21 0,140-32-28 0,8-4-20-2,7-6-16 3,13 0-14-2,13 0-7 2,13 0-2-2,4 0 0-1,15 0-32 4,5 0-73-3,9 0-85-2,18 0-101 5,0 0-508-3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4:09:10.74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553">
    <iact:property name="dataType"/>
    <iact:actionData xml:id="d0">
      <inkml:trace xmlns:inkml="http://www.w3.org/2003/InkML" xml:id="stk0" contextRef="#ctx0" brushRef="#br0">23961 7661 412 0,'0'0'246'6,"0"0"-147"-3,0 0 24 29,0 0-36-32,0 0-31 0,0 0-18 0,0 0 32 28,0-39-4-27,0 9-25 0,0 3 7-1,0-3-13 27,0 2-2-27,0-4 3 1,0 1-19 0,0 10-4 27,0 4-2-28,0 7-2 1,0 4 1-1,0 3 2 32,0 0 4-31,7-2-5-1,4 0 0 0,3-2-3 30,0 5-1-30,13-1-6 0,-3 3 0 1,3 0-1 29,4 0-1-30,1 0-15 0,-1 0-41 0,-4 0-39 33,-1 0-26-32,-26 0-63 0,0 0-174 0</inkml:trace>
    </iact:actionData>
  </iact:action>
  <iact:action type="add" startTime="6002">
    <iact:property name="dataType"/>
    <iact:actionData xml:id="d1">
      <inkml:trace xmlns:inkml="http://www.w3.org/2003/InkML" xml:id="stk1" contextRef="#ctx0" brushRef="#br0">24296 7535 473 0,'0'0'171'2,"0"0"-21"-1,0 0-21 1,0 0-55 35,0 0-24-37,0 0-14 0,154 11-8 0,-131-11-15 1,2-14-7 36,1-9-3-36,-12-3-3-1,-2-4 0 1,-7-6-2-1,-5 6 1 37,0 8 0-37,0 8-2 0,0 9-1 0,-5 5-3 1,-19 0 6 31,-7 2 1-32,-4 29 4 0,7 0 4 0,-3 3 0 28,13 5 2-28,3-6 10 0,8 3 1 1,7-2 10 27,0 2 0-28,0 3-7 1,0-6-16-1,17-7-4 32,16-1 0-32,-6-11-4 0,8-5-5 0,0-7-3 3,-5-2-10 22,1 0-11-25,-10 0-37 0,-1-7-35 26,-1-11-78-24,-19 10-141-2,3-1-222 0</inkml:trace>
    </iact:actionData>
  </iact:action>
  <iact:action type="add" startTime="6646">
    <iact:property name="dataType"/>
    <iact:actionData xml:id="d2">
      <inkml:trace xmlns:inkml="http://www.w3.org/2003/InkML" xml:id="stk2" contextRef="#ctx0" brushRef="#br0">24918 7311 437 0,'0'0'56'34,"0"0"50"-32,0 0 29-2,0 0-63 0,0 0-19 1,0 0-7 39,-112 106-10-39,81-65 4-1,2 0 5 0,10 0-6 2,6-3-9-2,6-11-6 32,7-1-1-31,0-9-11-1,0-8-6 0,11-5-2 38,22-4-4-38,3 0 0 0,1-33 0 0,0-9 0 1,-3-6 0 28,-5-5 0-29,-1 7-1 0,-9 8 1 1,-5 14 0 23,-7 7 0-23,-7 14 0-1,0 3 0 0,0 0 2 21,0 0 4-21,0 36 18 2,0 13-20 24,-26 11-1-26,8 0 12 1,0 6 11 36,-6-3 5-33,1-1-9-3,6-1-3 0,2-7-4-1,4-4-1 1,1-12 0 43,4-5-3-41,3-8-1-3,3-9-1 1,0-9-2-1,0-3-5 3,0-4 0-1,0 0-2 4,0 0-5 40,0 0-8-45,0 0-23-1,0-11-24 0,16-18-32 2,-2-10-46 0,-9 18-100 1,0 6-146 4</inkml:trace>
    </iact:actionData>
  </iact:action>
  <iact:action type="add" startTime="7262">
    <iact:property name="dataType"/>
    <iact:actionData xml:id="d3">
      <inkml:trace xmlns:inkml="http://www.w3.org/2003/InkML" xml:id="stk3" contextRef="#ctx0" brushRef="#br0">25198 7300 479 0,'0'0'147'30,"0"0"-54"-29,0 0 21-1,0 0-54 1,0 0 6 26,0 0 2-27,-30 96-14 0,30-72-6 1,0 0-2 36,0 2-15-37,0-7-9 0,14-1-4 1,12-4-12-1,0-5-1 45,5-9-4-45,-1 0 0 0,1 0-2 0,2-17 2 1,-5-19-2 0,-4 3 1 47,-3-1-1-48,-7 3 1 0,-7 12 0 0,-1 5 1 1,-6 11-1-1,0 3 1 0,0 0 0 47,0 0 5-46,0 0 3-1,0 12 18 0,0 10-22 0,0-1 2 1,0 4 1 47,0-1 0-48,0 2-5 1,0-2-1-1,0 0-2 0,0-3-1 1,0-1-8-1,0-4-30 50,7-8-33-49,0-8-36-1,1 0-91 1,-2 0-227 0</inkml:trace>
    </iact:actionData>
  </iact:action>
  <iact:action type="add" startTime="7701">
    <iact:property name="dataType"/>
    <iact:actionData xml:id="d4">
      <inkml:trace xmlns:inkml="http://www.w3.org/2003/InkML" xml:id="stk4" contextRef="#ctx0" brushRef="#br0">25663 7477 555 0,'0'0'99'2,"0"0"34"-1,0 0-99 4,0 0-34 27,0 0-5-32,0 0-91 0,19 101-121 0</inkml:trace>
    </iact:actionData>
  </iact:action>
  <iact:action type="add" startTime="7841">
    <iact:property name="dataType"/>
    <iact:actionData xml:id="d5">
      <inkml:trace xmlns:inkml="http://www.w3.org/2003/InkML" xml:id="stk5" contextRef="#ctx0" brushRef="#br0">25687 7185 492 0,'0'0'104'1,"0"0"56"26,0 0-64-26,0 0-45 0,0 0-27 3,0 0-17 21,10-137-7-24,-10 137-3-1,0 0-33 3,0 0-70 33,0 0-65-34,0 5-163-2</inkml:trace>
    </iact:actionData>
  </iact:action>
  <iact:action type="add" startTime="8128">
    <iact:property name="dataType"/>
    <iact:actionData xml:id="d6">
      <inkml:trace xmlns:inkml="http://www.w3.org/2003/InkML" xml:id="stk6" contextRef="#ctx0" brushRef="#br0">25869 7595 430 0,'0'0'119'2,"0"0"10"-2,0 0 8 0,0 0-50 28,0 0-22-27,0 0-10-1,34-144-19 0,-27 103-8 30,-1-2-8-30,-1 12-6 0,-2 9-9 1,1 4-2 27,-1 13 0-27,4 5 3-1,7-3-4 0,0 3-2 33,6 0-36-33,0 0-18 0,2 0-6 1,-2 0 6 4,3 0 16 34,-8 6-8-39,2 0 6 0,-3 2 1 0,3 0-2 1,-4 3 41 37,-3-2 2-38,4-4 41 0,-1 0 22 1,-2-5 5 3,4 0-16-4,2 0-14 39,9 0-3-39,-2 0-13 0,1-10-4 1,-1-10-2 0,-3 0-6 2,-4 2-3 6,0-4-5 30,-7 3-4-39,-2-3 0 0,-8 8-2 0,0 5 0 1,0 4-1 36,0 5 1-37,0 0 2 0,-25 0 1 0,-7 0 8 2,-5 12-1-1,3 10 1 38,7 4 5-38,9 5 4-1,4-1 10 0,10 0 9 1,4 3-9 42,0 0-4-43,2-1-7 1,28-5-12-1,11-1-5 1,0-9-6-1,1-14-23 6,2-3-14 33,-7 0-23-39,-29 0-79 1,-2 0-189-1</inkml:trace>
    </iact:actionData>
  </iact:action>
  <iact:action type="add" startTime="11980">
    <iact:property name="dataType"/>
    <iact:actionData xml:id="d7">
      <inkml:trace xmlns:inkml="http://www.w3.org/2003/InkML" xml:id="stk7" contextRef="#ctx0" brushRef="#br0">27257 6860 423 0,'0'0'128'4,"0"0"1"25,0 0 14-29,0 0-66 0,0 0-51 1,0 0 31 27,0 0 4-27,0 0-16-1,-34 180 2 1,16-122-3 32,-3 4 7-33,-1 1-6 0,1 2-18 1,-4-5 4 29,8 2-12-30,-7-9-4 0,7-7-6 1,0-6-3 29,4-16 0-30,4-11-6 0,6-7 1 0,3-6-1 32,0 0 0-31,0 0 0-1,0 0-4 1,0 0-5-1,0-23 7 32,3-20 2-32,19-10 2 0,2-5-1 0,3-6 1 32,1-1-2-32,2-4 0 0,1-2 0 2,-2 6 1-1,1 2-1 38,1 9 0-39,0 8-1 0,0 15 1 0,-4 6 0 1,-3 12 3 33,-4 3 4-34,-1 10 10 0,3 0 4 0,-4 0-6 1,0 0-4 36,-2 6-1-35,-4 9-5-2,-3-3-2 0,-6 11 3 0,-3 0-6 36,0 8 0-34,0 5 0-2,0-3 3 0,-7-6-3 0,-10-5 1 34,-2-3-1-34,4-5 0 0,-2-4 0 1,7 0 1-1,3-5-1 33,1-3 1-30,6 0 2-3,0 1-3 1,0 2 2-1,0 7 0 33,0 2-1-33,0 5-1 0,0-2 1 0,0-1-1 4,0 1 0 30,0 2 0-34,0-6 0 0,13 4 0 1,-3-7 0 32,10 7 0-32,-8-4 2-1,4 2-1 0,-10 4 1 0,-1 3-1 33,-5-1 1-31,0 1-1-2,0-3-1 1,0-2-1-1,0-7 1 32,-14-3-1-32,-6-3 0 0,6-1 0 0,-1 0-4 31,-1-3-17-29,6 0-68-1,2 0-39 0,4 0-68 0,2 0-260 33</inkml:trace>
    </iact:actionData>
  </iact:action>
  <iact:action type="add" startTime="13073">
    <iact:property name="dataType"/>
    <iact:actionData xml:id="d8">
      <inkml:trace xmlns:inkml="http://www.w3.org/2003/InkML" xml:id="stk8" contextRef="#ctx0" brushRef="#br0">27807 7127 619 0,'0'0'216'6,"0"0"-22"-4,0 0-67 29,0 0-37-30,0 0-23-1,0 0-20 1,0 0-11 0,103-14-6 28,-82 9-15-28,-1 0-4-1,2 2-4 1,-2 1-5 30,-3-2-2-31,-1 4-2 0,-9 0-8 0,4 0-33 29,-8 0-38-29,-3 0-20 0,0 0-72 0,0 0-66 29,0 0-103-28</inkml:trace>
    </iact:actionData>
  </iact:action>
  <iact:action type="add" startTime="13434">
    <iact:property name="dataType"/>
    <iact:actionData xml:id="d9">
      <inkml:trace xmlns:inkml="http://www.w3.org/2003/InkML" xml:id="stk9" contextRef="#ctx0" brushRef="#br0">27841 7296 602 0,'0'0'167'2,"0"0"8"-2,0 0-43 3,0 0-42 4,0 0-13 13,0 0-20-20,118 0-15 5,-99 0-20-2,-4 0-17 19,2 0-5-22,-1 0 0 3,-4 0-14 19,-3 0-51-21,4 0-40-1,-13 0-77 22,0 0-192-22</inkml:trace>
    </iact:actionData>
  </iact:action>
  <iact:action type="add" startTime="13983">
    <iact:property name="dataType"/>
    <iact:actionData xml:id="d10">
      <inkml:trace xmlns:inkml="http://www.w3.org/2003/InkML" xml:id="stk10" contextRef="#ctx0" brushRef="#br0">28154 7592 428 0,'0'0'114'3,"0"0"50"4,0 0-50 20,0 0-37-27,0 0-15 0,0 0 0 26,-15 39-18-26,15-39-21 0,0 0-9 0,15-22 9 30,12-18 3-30,4-6-8 0,-3-7-1 0,7-6-2 30,-11 3-7-30,3-5 1 0,-4 2-6 1,-2 1 1 32,-3 3-3-33,-4 6 2 0,-4 5-1 1,-1 17-1 3,-7 10-1 2,-2 11 2 27,0 6-2-33,0 0 16 0,0 0 16 1,0 0 5 27,0 25 0-27,0 5-9-1,-11 6-17 0,3-6-4 28,6-3-1-28,2-2-3 0,0-5-1 0,0 0-1 23,0-3-1-22,13-3 0-1,4-5 0 23,8-6-5-23,3-3-4 1,-4 0 2 1,6-14 7 19,0-17-1-21,1-7 1 1,-3-1-1 25,-6 3 1-26,1 4-1 1,-7 8 1 20,-4 1 1-21,-3 10 0 1,-6 7-1 19,-1 5 0-19,-2 1 1 0,0 0-1 21,0 0-4-22,0 0 4 1,0 1 9 19,0 27 6-19,-10 8-6-1,2 4-3 21,0 2-1-20,2-4-5 0,0 0 4 28,5-11-4-28,1-3-2-1,0-5 1 1,-3-7-26 47,3-1-52-48,-3-5-24 1,-4-6-77 0,2 0-189 1</inkml:trace>
    </iact:actionData>
  </iact:action>
  <iact:action type="add" startTime="15470">
    <iact:property name="dataType"/>
    <iact:actionData xml:id="d11">
      <inkml:trace xmlns:inkml="http://www.w3.org/2003/InkML" xml:id="stk11" contextRef="#ctx0" brushRef="#br0">28604 7677 483 0,'0'0'128'2,"0"0"-71"-1,0 0 96-1,-205 7-73 32,71-3 0-31,-43 4-8-1,-35 9 14 1,-42 2-3 23,-39 8-1-24,-23 6-19 0,-20 3 0 1,6-2-25 26,23-1-10-27,36-6-11 2,42-12-6-2,48-7-9 31,34-8 1-29,33 0-3-2,32 0-2 0,27 0-4 44,15 0-21-44,18 0-42 0,6 11-40 0,16 1-84 1,0 7-248-1</inkml:trace>
    </iact:actionData>
  </iact:action>
  <iact:action type="add" startTime="18485">
    <iact:property name="dataType"/>
    <iact:actionData xml:id="d12">
      <inkml:trace xmlns:inkml="http://www.w3.org/2003/InkML" xml:id="stk12" contextRef="#ctx0" brushRef="#br1">18062 7513 503 0,'0'0'125'2,"0"0"73"-1,0 0-38-1,0 0-55 27,0 0-21-27,0 0-35 0,0 0 16 0,-2-23 13 29,16-23-6-29,5-5-15 1,11-15-9-1,-5-9-8 31,8-9-9-31,-4-14 2 0,4-8-8 0,5 2-1 31,-4 1-2-31,-5 17 0 0,2 9-6 1,-7 5-3 30,-1 7-6-30,0 5 0-1,-6 7 1 0,-2 10-4 5,-2 13 1 26,-3 11 1-30,-8 5 1-1,0 9 1 0,-2 1-2 4,0 4 3 29,0-1 3-33,0 1 2 0,0 0-2 1,0 10 5 27,-16 37-4-28,-18 16-10 0,1 2-1 1,-8 14 2 29,-3 6-2-30,-7 14 0 1,2 11-2 0,-6 7 3 0,3-2-3 31,2-6 1-31,12-19 0-1,2-11-1 1,0-13 0 30,14-11 1-31,2-11-1 0,7-15 1 0,12-12-1 4,1-5 0 28,0-10 0-32,0-2-1 0,0 0 1 1,0 0-2 34,13 0 0-34,11-12 1 0,-5-14-1-1,7-10 2 0,2-10-1 28,-4-7 1-28,0-9 0 1,4-7 0-1,-1-7 0 36,4-8 1-34,-4-7-1-2,-1-5 0 0,3 6 0 1,-3 0 1 28,3 11-1-29,-5 4 0 0,-3 5-1 0,0 4 2 4,-6 8-1 29,1 9 0-33,-5 11 1 0,-1 12-1 0,-7 11 0 6,0 1 0 24,0 9 0-30,-3-1 0 0,1 3 0 1,-1 0 0 29,0 3 1-30,0-2 0 1,0 2-1-1,0 0 4 34,0 19 0-32,0 22-3-2,0 9 0 0,0 3 1 1,-1 7 2 28,-8 2-1-29,-1 1 0 0,5-4 3 1,-1 2-4 30,2-10 0-30,4-4 2-1,0-6-3 1,0-10 2 6,0-7 1-3,12-2-2 28,11-8 0-32,7-1-1 0,-1-6 0 0,-1-7-1 34,-1 0 1-32,-4 0-1-2,6 0 1 0,-3 0-1 1,1-15 0 29,8-18 0-29,-3-13-1-1,4-6 1 0,-3-9 0 32,0 1 0-32,-2-7 0 0,-1 4 0 2,-2-4 0-2,-1 7 1 32,-11 8-1-31,1 17 0-1,-8 12 0 1,-8 13 0 29,4 3 0-30,-5 5 1 0,0 2-2 1,0 0 2 2,0 0 4 29,0 28 12-32,-12 23-10 0,-12 12-7 0,0 1 4 32,2 1-4-32,1 0-1 0,2-3 1 2,-2 5 4 0,3-2-4 7,-1-4 0 26,1-3 0-35,4-14 0 0,3-15 1 1,9-10-2-1,-1-11 2 37,3-5 0-36,0-3-1-1,0 0-2 0,0 0-2 1,0-30 3 29,22-8 0-30,-1 3-5 0,0 5-3 0,0-1-36 5,-3 7-44 3,1-6-47 23,0 0-50-31,-14 20-59 0,-2 4-116 1</inkml:trace>
    </iact:actionData>
  </iact:action>
  <iact:action type="add" startTime="20297">
    <iact:property name="dataType"/>
    <iact:actionData xml:id="d13">
      <inkml:trace xmlns:inkml="http://www.w3.org/2003/InkML" xml:id="stk13" contextRef="#ctx0" brushRef="#br1">21251 8880 322 0,'0'0'146'2,"0"0"1"-2,0 0 43 1,0 0-71 27,0 0-11-27,0 0-25-1,-10 36-10 1,10-36-25 4,0-2-16 26,10-34-9-31,17-22 22 0,4-12-9 0,3-21 4 29,6-15-11-29,2-20-8 0,-3-9 6 1,6-1-5 29,-2 7-3-30,1 12 5 0,-5 18-4 1,-8 16 0 29,-3 23-1-29,-5 23-6-1,-6 9-3 0,-7 17-1 31,-5 7 0-30,-1 4-2-1,-4 0-2 1,0 0 13 28,0 0 7-28,0 27 8-1,0 30 13 0,-28 22-39 4,-11 13-6 29,-1 10 1-32,-2 5-2-1,-5 1 1 3,2-5-1-2,3-5 0 29,2-6-1-29,2-13 1 0,7-12 1-1,3-15-1 4,6-15-1 32,7-11 1-36,7-9 1 0,4-10-1 0,4-4 0 0,0-3 0 31,0 0 0-31,0 0-7 0,0 0-2 1,10-24-8 30,14-17 14-30,10-19 1-1,-1-14 2 1,3-15 0 30,2-3 0-31,-7-1 0 0,-2 8 1 0,-5 25 0 2,-10 24-1 30,-7 20 1-31,-4 16-1 0,-3 0 2-1,0 0-2 30,0 5 3-30,-5 40 3 0,-22 25-4 0,-13 24 0 31,-8 18 0-30,2 4-2-1,-6 3 2 2,-1-8-1-2,8-12 1 34,6-15-2-32,5-12 2-2,10-26 1 1,6-13-3-1,9-19 0 31,9-8 3-29,0-4-3-2,0-2 0 0,0 0-4 34,19-46-5-34,20-22 9 0,9-22 2 1,1-9-2-1,-1-9 1 30,0-11-1-29,-7-2 1-1,-1 1 0 0,-4 5-1 30,-3 12 0-30,3 11 0 0,-4 6 1 1,-1 14-1 30,-6 11 0-30,0 19 0-1,-8 8 0 0,0 10 0 29,-3 5 0-28,-5 7-2-1,-2 8 2 1,-2 1 1 3,-5 3-1 28,0 0 0-32,0 0 1 0,0 0 1 1,0 4 3 27,0 42 4-28,-8 13 10 0,-19 18-16 1,2 8-2 29,-2-7-1-29,0-1 2-1,5-4-1 0,-4-4 2 3,9-8-1 30,6-9-1-31,1-8 2-1,7-11-2 0,3-12 1-1,0-8 0 33,0-7 1-33,31-6-3 0,12 0-1 1,6-8 1 34,10-33-2-35,-1-10 2 0,0-16 0 0,0-6 2 0,-3-6-2 30,-6-1-2-29,-7 4 0-1,-2 7 2 1,-13 11-1 33,-3 8-1-33,-9 16 2-1,-6 12-1 1,-2 14 1-1,-7 8 0 31,0 0 1-30,0 0-1-1,0 0 1 1,0 0 0 28,-3 27 3-29,-25 19 4 0,-12 17-2 1,4 9-2 32,3 4 0-33,-1 3 1 0,7 1 1 1,1-7 0-1,9-4 2 32,5-14-5-31,10-17 3-1,-1-13-4 1,3-18-1 0,0-7-1 33,0 0-2-34,7 0-6 1,18-2 6-1,-1-16-13 5,-1-2-23 28,-15 0-39-32,2 8-54-1,-10 0-63 2,0 12-123-2,0 0-674 35</inkml:trace>
    </iact:actionData>
  </iact:action>
  <iact:action type="add" startTime="33395">
    <iact:property name="dataType"/>
    <iact:actionData xml:id="d14">
      <inkml:trace xmlns:inkml="http://www.w3.org/2003/InkML" xml:id="stk14" contextRef="#ctx0" brushRef="#br1">8026 6252 391 0,'0'0'410'23,"0"0"-267"-23,0 0 0 0,0 0-28 22,0 0-26-22,0 0 12 0,0 0-18 30,14 0-18-30,-14 0-10 0,0 0-7 1,0 0 1 29,0 0-5-30,0 0-9 0,-33 0 25 0,-15 0 6 33,2 0-40-33,1 0 4 0,-5 0 2 0,-5 0-7 33,0 0-3-32,-5 0-7-1,-1 0-15 0,3 0 0 0,3 0 0 5,2 0 0 27,0 0 0-32,-2 0 0 0,0 3 0 0,2 2 0 34,-5-3 0-31,0 7 0-3,-4-1 0 0,-6 1 0 1,4 1 0 29,-1 0 0-30,3-1 0 0,5-1 0 1,4-2 0 30,3 0 0-29,4-4 0-2,1-2 0 0,5 0 0 3,1 0 0 28,-1 0 0-31,3 0 0 0,2 0 0 0,1 0 0 31,-5 0 0-30,2 0 0-1,0 0 0 1,1 0 0 32,3 0 0-33,0 0 0 0,1 0 0 1,-4 0 0-1,2 5 0 31,2-1 0-30,-2 2 0-1,1-2 0 3,2-4 0-3,7 3 0 31,3-3 0-31,0 0 0 0,3 0 0 1,-2 0 0 29,3 0 0-29,-1 0 0-1,-2 0 0 1,3 0 0 31,-1 0 0-32,-2 0 0 0,3 0 0 2,-1 0 0-1,-2 3 0 30,3 6 0-30,-6-2 0-1,6 0 0 0,-1-6 0 31,7 3 0-31,1-2 0 0,4-2 0 0,3 0 0 3,3 0 0 28,0 0 0-31,0 0 0 0,0 0 0 1,0 0 0 29,0 0 0-30,0 10 0 0,-5 2 0 1,-2 10 0 29,-2 6 0-29,2-2 0-1,2 8 0 0,2-5 0 30,0 8 0-29,-1 1 0-1,2 5 0 1,-2 4 0 28,4 2 0-29,0 2 0 0,0 1 0 1,-3 1 0 2,0-4 0 29,-1 3 0-32,0-1 0 0,-4 1 0 0,3 1 0 36,0 0 0-35,-2 0 0 0,-3 2 0-1,5 0 0 0,-6 0 0 31,4 1 0-31,0-3 0 0,1 2 0 1,-2 0 0 3,-3-4 0 26,4 2 0-30,-3-3 0 0,7-4 0 1,0-6 0 35,0-7 0-36,3-3 0 0,0-3 0 0,0 1 0 0,0-1 0 30,0 1 0-28,0 1 0-2,0 2 0 0,0-7 0 33,0-4 0-32,-3-3 0 0,3-8 0 0,0 3 0-1,0-10 0 5,0 4 0 26,0-1 0-31,0 1 0 1,0 7 0-1,0-1 0 29,0 2 0-29,0 2 0 0,0-3 0 0,0 4 0 32,0-4 0-31,0-3 0-1,3-3 0 0,0-2 0 31,4 0 0-31,4 5 0 0,-2-5 0 0,-1-1 0 4,-3 3 0 29,0-6 0-33,0 6 0 0,6-5 0 1,4 4 0 4,-2 0 0 1,3-1 0 0,6-2 0 29,3-1 0-35,2-2 0 0,7 0 0 3,3 0 0-1,-2 0 0 29,12 0 0-30,-2 0 0-1,4 0 0 0,2 0 0 34,4 0 0-34,3 0 0 0,2 0 0 1,8 0 0-1,-2 0 0 30,1 0 0-29,0 0 0-1,-5 0 0 0,3 0 0 30,-7 0 0-30,-3 0 0 0,3 0 0 1,0 0 0 2,0 5 0 31,-1-1 0-34,-2-4 0 0,2 0 0 0,-5 0 0 5,0 2 0 33,-2 1 0-36,-2 0 0-2,-5-1 0 0,5 3 0 0,-3 1 0 31,-1-3 0-31,4 2 0 0,-6-2 0 0,1 1 0 4,-1-4 0 27,0 2 0-31,2-2 0 0,4 0 0 0,0 0 0 5,4 0 0 29,-7 0 0-34,-1 0 0 0,-7 0 0 1,-11 0 0 2,1 0 0 28,-8 0 0-31,-4 0 0 0,-2 0 0 1,-8 0 0 32,-2 0 0-33,-1 0 0 0,-2 0 0 1,0 0 0 28,5 0 0-25,-5 0 0-4,0 0 0 0,0 0 0 0,0 0 0 30,3 0 0-30,-3 0 0 0,0 0 0 1,4 0 0 30,6 0 0-31,6 0 0 0,-4-2 0 1,-3-2 0 3,-1-1 0 28,5 5 0-31,0-3 0 0,-1 0 0-1,-7 1 0 30,-1 2 0-30,-4 0 0 1,0 0 0 0,0-4 0-1,0 2 0 34,0 2 0-33,6-17 0-1,1-12 0 1,-2-21 0 2,-1-18 0 35,5-13 0-37,-6-13 0-1,2-10 0 0,-2-13 0 1,0-11 0 30,-3-13 0-31,0-1 0 0,0-2 0 0,0 0 0 5,0 0 0 26,-6-1 0-31,1-1 0 0,-7 10 0 1,8 11 0 30,-1 21 0-30,-2 20 0-1,7 22 0 0,0 18 0 34,0 15-93-34,0 6-62 0,0 10-97 0,0 13-63 0,12 0-578 36</inkml:trace>
    </iact:actionData>
  </iact:action>
  <iact:action type="add" startTime="36118">
    <iact:property name="dataType"/>
    <iact:actionData xml:id="d15">
      <inkml:trace xmlns:inkml="http://www.w3.org/2003/InkML" xml:id="stk15" contextRef="#ctx0" brushRef="#br1">14436 6450 734 0,'0'0'256'2,"0"0"-138"0,0 0 21 27,0 0-44-28,0 0 0-1,0 0-13 1,0 0-19 30,13-43-6-31,-53 30 60 0,-8-1-59 0,-9 7-8 31,-4 1 2-31,-12 3-9 0,-9 3-4 0,0 0-7 29,0 0-15-28,5 0-17 1,5 0 0-2,5 0 0 28,7 0 0-28,5 0 0 0,5 0 0 0,2 0 0 30,-4 0 0-30,1 0 0 0,-4 0 0 1,3 0 0 32,4 0 0-31,-4 6 0-2,1-3 0 0,8-1 0 1,0 3 0 29,1 2 0-30,2-2 0 0,4 3 0 0,2-4 0 31,4-1 0-31,-2 3 0 0,5-3 0 1,-1 4 0 31,0 0 0-29,-3-2 0-3,-5 0 0 0,5 5 0 0,0-8 0 32,2 3 0-32,1-3 0 0,6 1 0 1,-2 2 0 31,0 1 0-29,-1 0 0-2,5-1 0-1,3-3 0 0,0 4 0 30,5 0 0-30,-7-2 0 0,2 1 0 1,8-3 0 4,-4 1 0 25,7 0 0-30,-1-1 0 0,2 0 0 1,2 1 0 34,-3-3 0-33,0 4 0-1,6-4 0-1,-1 0 0 0,-2 5 0 30,0 2 0-30,-6 5 0 0,-1 3 0 0,5 1 0 30,-3-1 0-30,1 4 0 0,0 4 0 1,-2 4 0 6,7 5 0-2,-3 7 0 28,5 11 0-33,0 1 0 0,0 7 0 1,0 5 0 3,5 0 0 26,3-1 0-30,2-1 0 0,-3-1 0 0,1-2 0 33,-3 4 0-32,5 1 0-1,-8 1 0 1,5-2 0 28,-1-6 0-26,-5 0 0-3,8 3 0 1,-3 2 0-1,-5 1 0 30,6-3 0-29,-3-3 0-1,-2-8 0 1,2-8 0 29,-1-1 0-30,0-3 0 0,-1 2 0 1,5-1 0 3,-4-3 0 33,1 4 0-37,1-2 0 0,-2 2 0 1,-3 0 0-1,4-4 0 37,-4-5 0-37,0-2 0 0,0-4 0 0,0-6 0 0,0-5 0 31,0-5 0-31,0-4 0 0,0-3 0 1,0 0 0 30,0 0 0-29,0 0 0-2,0 0 0 2,0 0 0 0,0 0 0 27,0 0 0-29,3 0 0 0,2 5 0 1,11-3 0 30,8 8 0-31,12 0 0 1,5-4 0-1,14 1 0 29,10-4 0-28,6 0 0-1,8-3 0 0,2 0 0 5,4 0 0 26,4 0 0-31,-4 0 0 0,-2 0 0 1,-1 0 0 3,-8 2 0 30,4 7 0-34,-5-1 0 0,5-3 0 1,-6 1 0 1,-5-1 0 36,-2 0 0-37,-1 1 0 0,-6 2 0-1,-3-3 0 0,0 2 0 30,-10-3 0-30,3 0 0 0,-2-2 0 0,-3 3 0 32,-1-2 0-31,-5-1 0 0,-1 5 0-1,-2-7 0 32,-3 0 0-31,4 0 0-1,-2 0 0 0,1 0 0 1,-3 0 0 4,-4 0 0 25,4 0 0-30,-3 0 0 0,7 0 0 1,-4 0 0 30,-4 0 0-31,-3 0 0 0,-6 0 0 0,-1 0 0 32,-4-3 0-32,-1-1 0 0,3 2 0 0,-1-3 0 5,0 5 0 25,0-5 0-30,6-2 0 0,-5 6 0 0,3-6 0 37,-3 2 0-36,0 2 0-1,-4 2 0 0,1 1 0 1,-8 0 0 28,0 0 0-29,-1-4 0 0,-3 4 0 1,0-3 0 30,4 3 0-30,-4-3 0-1,2 1 0 3,5-1 0-1,-2-5 0 32,2-8 0-32,-1-12 0-2,0-16 0 0,-6-16 0 1,0-17 0 31,0-12 0-30,0-14 0-1,-9-8 0-1,-6-8 0 0,-5-6 0 32,3 2 0-32,-4 1 0 0,0 0 0 0,-2 6 0 33,-5 6 0-30,5 6 0-3,2 6 0 1,0 2 0-1,0 3 0 30,3 0 0-30,-2 7 0 0,6 10 0 0,1 8 0 33,-1 11 0-31,0 4 0-2,4 10 0 0,-7 7 0 2,9 6 0 30,-4 5 0-31,2 7 0-1,5-1 0 0,-4 2 0 30,-2 0 0-29,7 6 0-1,-6 3 0 2,4 6 0-2,-9 2 0 32,-12 0-58-31,-10 32-71-1,-8 18-55 1,30-21-160 30,2 4-137-31</inkml:trace>
    </iact:actionData>
  </iact:action>
  <iact:action type="add" startTime="39011">
    <iact:property name="dataType"/>
    <iact:actionData xml:id="d16">
      <inkml:trace xmlns:inkml="http://www.w3.org/2003/InkML" xml:id="stk16" contextRef="#ctx0" brushRef="#br1">27494 414 708 0,'0'0'224'2,"0"0"-52"28,0 0-67-29,0 0-18-1,0 0-15 0,0 0 1 37,0 0-14-35,7 0-6-1,-7 0 2 0,0 0-8 0,-10 0 10-1,-11 0-2 47,-7 0-1-47,-2 0-9 1,-9 3-11-1,-8 3 2 0,-12 2-7 1,-3 0 0 44,-4 3-9-45,-8 1 13 1,2-2-33 1,-5 1 0 0,0 2 0-2,-4-1 0 2,-1-2 0 47,-3 4 0-48,2 0 0-1,4-2 0 0,7-3 0 0,2 6 0 1,-1-5 0-1,8 2 0 9,1-7 0 0,7 0 0-3,8-2 0 2,0 1 0-3,8 0 0 3,9 1 0 4,9-2 0-9,3 1 0 5,5-3 0 42,5 3 0-49,1-2 0-1,-2 4 0 0,-1-1 0 0,5 1 0 1,-2 0 0-1,1 1 0 8,-1 9 0 41,6 11 0-47,1 4 0-2,0 13 0 0,0 11 0 1,1 5 0-1,16 0 0 0,-2-3 0 46,-3-2 0-43,3-2 0-3,1-7 0 0,-4-5 0 3,2 0 0-2,-4-6 0 1,-1 4 0 3,4-1 0 41,-5 3 0-46,0 0 0 0,2-3 0 1,-3-8 0-1,-1-4 0 1,-3-9 0 43,2-1 0-44,-2-6 0 1,2-3 0-1,-5 2 0 0,2-6 0 3,-2-3 0-2,2 0 0 7,2 0 0 52,2 3 0-60,6-3 0 0,9 4 0 0,10 0 0 0,9-1 0 1,5 2 0 0,10 0 0-1,0 5 0 49,4-6 0-47,6 4 0-2,-4 1 0 0,2-4 0 0,2 3 0 1,-1 0 0-1,1 0 0 8,-2 4 0 37,-4-5 0-41,3 0 0-4,-4-7 0 0,0 0 0 0,-2 0 0 1,7 0 0-1,-4 0 0 45,0-11 0-42,-1-6 0-3,-9 3 0 2,-1 3 0-1,-3 4 0 0,-8-2 0-1,-5 2 0 7,-2 0 0 3,0 4 0 35,-9 1 0-44,-7-1 0 0,1 1 0-1,-2-1 0 0,0 3 0 3,-5-3 0-2,-2 3 0 8,-5-4 0 43,5 4 0-52,-6 0 0 0,0-2 0 0,0-3 0 1,0-9 0 0,0-18 0-1,0-20 0 44,0-27 0-44,0-23 0 0,-10-13 0 0,0-5 0 1,2 5 0 1,2 10 0-1,3 15 0 49,-5 17 0-46,8 15 0-3,0 17 0-1,0 11 0 0,0 13 0 1,-2 8-56-1,-3-3-104 45,-5 7-82-41,4 5-75-3,-2 0-341 1</inkml:trace>
    </iact:actionData>
  </iact:action>
  <iact:action type="add" startTime="43107">
    <iact:property name="dataType"/>
    <iact:actionData xml:id="d17">
      <inkml:trace xmlns:inkml="http://www.w3.org/2003/InkML" xml:id="stk17" contextRef="#ctx0" brushRef="#br2">11941 6331 264 0,'0'0'213'2,"0"0"13"-2,0 0-13 5,0 0-62 23,0 0-11-28,0 0-14 0,0 0-10 4,45 0-32 28,-45 0-1-32,0 0-9 0,0 0-16 0,0 0-9 30,0 0-16-30,0 0-2 0,-32 0 6 1,-19 0 6 33,-5 0-12-34,-14 0 0 1,-10 0-2-1,-7 0-14 0,-8 0-15 31,-2 3 0-31,-8 0 0 0,7-1 0 1,-7 1 0 4,7-3 0 24,3 2 0-27,6 5 0-2,7-2 0 1,6 3 0 3,9 1 0 26,-3-5 0-30,10-1 0 0,-2 4 0 1,5-6 0 28,0 3 0-27,4-2 0-2,1 1 0 1,4-3 0 28,3 7 0-29,1-7 0 0,2 7 0 1,10-2 0 29,8-5 0-28,8 3 0-2,6-3 0 0,7 0 0 30,3 0 0-30,0 0 0 0,0 0 0 1,0 0 0 3,0 0 0 26,0 0 0-30,0 4 0 0,-5 13 0 1,-5 14 0 30,0 7 0-31,2 14 0 0,8 5 0 0,0 5 0 32,0 13 0-32,0-1 0 0,0 5 0 2,0-4 0-2,0-1 0 10,7-2 0 26,-6 3 0-36,6 2 0 0,0 2 0 0,-1-3 0 1,2-3 0 30,2-1 0-29,1 2 0-2,5-2 0 2,-1 0 0-2,1 1 0 31,-5-4 0-30,2-2 0-1,-5-4 0 0,1-5 0 4,-2-4 0 29,1 7 0-32,-1 4 0-1,0 0 0 0,5-1 0 4,-7-6 0 27,4-12 0-31,-5-8 0 0,-1-2 0 1,0-10 0 30,-3-9 0-30,3-5 0-1,-2-11 0 0,-1 3 0 30,0-4 0-29,0 0 0-1,0 0 0 0,0 0 0 4,0 0 0 27,14 2 0-31,0 8 0 0,13 5 0 1,5 1 0 30,-2-8 0-31,4 3 0 0,5-6 0 0,4 3 0 4,-2-4 0 29,7-2 0-33,-1-2 0 0,8 0 0 0,6 0 0 32,7 0 0-29,4 0 0-3,1 0 0 0,6 0 0 1,3 0 0 28,1 0 0-29,2 0 0 0,6-6 0 1,-5-4 0 28,2-4 0-28,-11 6 0 0,0 0 0-1,-10 2 0 29,0 4 0-29,-7-1 0 0,-8 3 0 1,3-3 0 3,-2 3 0 28,-5 0 0-32,0 0 0 0,-5 0 0 1,-3 0 0 31,-1 0 0-29,-6 0 0-3,-2 0 0 0,-4 0 0 1,-6 0 0 28,-9 0 0-29,-6 0 0 0,-3 0 0 1,-3 0 0 29,0 0 0-29,0 0 0-1,0 0 0 1,0 0 0 31,0 0 0-32,0-6 0 0,0-14 0 0,0-23 0 4,0-16 0 29,0-14 0-32,-9-10 0-1,-6-16 0 1,-3-13 0 28,-4-10 0-29,3-10 0 0,2 0 0 2,3-4 0-1,-2-6 0 30,-2-9 0-30,1-8 0-1,-3-12 0 0,5-21 0 32,-5-12 0-29,6 5 0-3,0 11 0 1,-2 28 0-1,6 36 0 32,5 36-42-31,5 31-53-1,0 26-83 1,0 31-34 28,0 23-144-24</inkml:trace>
    </iact:actionData>
  </iact:action>
  <iact:action type="add" startTime="45362">
    <iact:property name="dataType"/>
    <iact:actionData xml:id="d18">
      <inkml:trace xmlns:inkml="http://www.w3.org/2003/InkML" xml:id="stk18" contextRef="#ctx0" brushRef="#br2">19323 6054 557 0,'0'0'357'2,"0"0"-215"-1,0 0-6 0,0 0-37 27,0 0-20-28,0 0-16 1,0 0-20-1,7-59-14 53,-46 39 78-48,-9 1-50-4,-1 6 10-1,-16 1-8 1,-7 5-9-1,-11 1-4 1,-4 4-10-1,-3 2 2 53,-3 0-4-50,-1 0-3-3,-1 0-14 1,1 0-17-1,-2 0 0 3,7 0 0-3,0 5 0 3,4 5 0 5,-1 4 0-3,5 3 0 2,2 0 0 39,2 2 0-41,4-3 0-4,1-3 0-1,-1 1 0 1,-1-2 0-1,7-2 0 0,10-2 0 10,2-2 0-5,10-3 0 5,8-1 0-7,9-2 0 45,3 0 0-48,8 0 0 1,1 0 0-1,2 0 0 3,2 0 0-2,3 3 0 1,-5-1 0 3,1 5 0 49,-1-2 0-53,0 2 0-1,0 1 0 0,3 1 0 0,5-3 0 1,1-3 0 0,0-2 0 5,4 3 0 0,-3 4 0 42,4 9 0-44,0 7 0-4,0 9 0 0,0 8 0 0,0 7 0 2,4 2 0-2,7 13 0 10,2 6 0-8,-5 4 0 43,2 13 0-44,-1-5 0-1,-4 2 0 0,5 3 0 1,3-2 0 0,-9 0 0 5,6 5 0 45,-4-3 0-50,-2 3 0-1,1 0 0 1,3 0 0-1,-6 5 0 0,5-3 0 1,-2-2 0 4,2 2 0 41,1-7 0-45,-5-1 0 0,0-12 0-1,0-7 0 1,-3-8 0-1,0-1 0 6,0 0 0 0,0-4 0 40,0 4 0-44,0 0 0-2,0 8 0 0,-6-6 0 0,6-4 0 4,-3-10 0-3,3-11 0 7,0-6 0-2,0-7 0 0,0-2 0 41,0-7 0-47,0-3 0 0,0 0 0 0,20-2 0 1,15 0 0-1,0-1 0 8,5-2 0-2,12-2 0 1,3 0 0 3,0 0 0-7,6 0 0 46,2 0 0-49,2 0 0 0,-1 0 0 0,6 0 0 1,-8 0 0-1,7 0 0 7,3 0 0-4,-7-2 0 43,7-2 0-43,1 3 0-3,2-3 0 0,6-1 0 0,-3 2 0 1,4-1 0 51,0-3 0-52,-3 2 0 1,-1 2 0-1,-4-2 0 0,-3 5 0 0,-12 0 0 3,-7 0 0-1,-7 0 0 5,-1 0 0 38,-6 0 0-44,0 0 0-1,-5 0 0 1,-5 0 0 1,-5-4 0 0,-4 1 0 1,-6 1 0 2,-5 2 0 39,-2-2 0-42,-6 2 0-1,0-3 0-1,0 3 0 0,0 0 0 1,0 0 0 48,0 0 0-48,0 0 0 0,0-12 0-1,0-12 0 0,0-19 0 1,0-20 0-1,0-11 0 4,0-13 0 5,0-16 0 37,0-5 0-45,0-10 0-1,0-2 0 0,0-2 0 1,0-1 0-1,0 1 0 5,0-3 0 2,0-2 0 46,0-2 0-53,0 1 0 0,0-11 0 0,0-3 0 0,0 2 0 1,0 8 0-1,0 19 0 5,0 5 0 43,0 7 0-48,0 5 0 0,0 5 0 0,0 18 0 1,0 15 0 0,0 14 0 2,0 15 0 4,0 7 0 41,0 3 0-48,0 0-89 0,0-1-38 0,0-1-70 1,4 16-58-1,1 1-91 5</inkml:trace>
    </iact:actionData>
  </iact:action>
  <iact:action type="add" startTime="47703">
    <iact:property name="dataType"/>
    <iact:actionData xml:id="d19">
      <inkml:trace xmlns:inkml="http://www.w3.org/2003/InkML" xml:id="stk19" contextRef="#ctx0" brushRef="#br2">18887 425 377 0,'0'0'221'1,"0"0"-100"0,0 0 27-1,0 0-18 30,0 0-28-28,0 0-11-2,0 0-13 0,20 0-1 37,-47 0 14-35,-22 0 4-2,-12 0-30 0,-5 0 3 1,-11 0-14 34,-7 0-3-33,1 0-11-1,-10 0-1-1,4 0 4 2,-1-11-10 5,1 1-5-7,2-4-1 9,2 3 9 23,7 0-12-32,11 3-16 0,3 4-8 2,-1 2 0 0,3 2 0 34,0-2 0-36,-1-1 0 0,5 3 0 2,0 0 0 0,0 0 0 29,0 0 0-31,-1 0 0 0,10 0 0 1,7 0 0 1,8 0 0 31,13 0 0-32,4 0 0-1,5 0 0 1,7 3 0 33,-5-1 0-34,7 0 0 0,3 2 0 0,-6-4 0 1,-1 3 0 31,-1 0 0-30,-3 4 0-2,2-1 0 3,5-2 0-2,-3 3 0 36,1 3 0-37,-4 7 0 0,6 8 0 0,-4 0 0 1,8 13 0 33,0 8 0-33,0 9 0-1,0 8 0 1,0 11 0-1,0 5 0 31,8 11 0-30,6 8 0-1,2 1 0 0,-1 4 0 31,-1 2 0-28,2-4 0-3,-6-5 0 1,0-5 0-1,-5-2 0 35,1-7 0-35,-3-3 0 0,-1 0 0 2,1-12 0-2,-3-2 0 32,5 1 0-31,-5-6 0-1,2-1 0 0,-2-8 0 34,0 4 0-33,0-6 0-1,0 1 0 1,0-2 0-1,0-3 0 5,0-2 0 30,0 6 0-35,0-2 0 0,0 1 0 1,0-4 0 3,0-8 0 7,0-3 0 24,0-6 0-33,0-5 0-1,0-3 0 0,0-10 0-1,0-7 0 0,0 1 0 34,0-3 0-33,0 5 0-1,0 6 0 1,0 6 0 30,0 3 0-30,0 1 0-1,0-6 0 0,0 1 0 0,0-5 0 34,0-9 0-34,0-2 0 0,0 0 0 0,0 0 0 5,7 0 0 27,22 0 0-32,17 0 0 0,15 0 0 0,7 0 0 31,2-6 0-31,5-7 0 0,-2 1 0 0,3-1 0 4,2-6 0 33,8 3 0-37,0-3 0 0,-4 2 0 1,0 0 0-1,-8 5 0 37,1 0 0-35,-9 4 0-2,-1 1 0 0,-1 0 0 0,-8 2 0 33,-1-2 0-33,-8 5 0 0,-5 0 0 1,-4-2 0 0,-3 2 0 33,-5 0 0-33,-6-2 0-1,-6 4 0 0,-5 0 0 31,-7 0 0-31,-4 0 0 2,-2 0 0-1,0-1 0-1,0 1 0 5,0 0 0 30,5 0 0-35,3 0 0 0,8 0 0 0,2 0 0 34,0-4 0-34,-4 4 0 1,-2-2 0-1,-5 2 0 0,-2 0 0 36,-5-4 0-35,0 4 0-1,0 0 0 0,0 0 0 1,0 0 0 31,0 0 0-32,0 0 0 0,0 0 0 1,0-2 0 2,0 2 0 30,0-8 0-29,5-12 0-4,0-10 0 1,-1-19 0-1,2-10 0 34,-6-17 0-34,0-13 0 1,0-17 0 1,0-18 0-2,0-6 0 37,0-16 0-36,-15-11 0 0,-2-6 0-1,1-4 0 0,-1 4 0 32,-1 5 0-32,-2 19 0 0,5 14 0 1,-4 19 0 3,4 15 0 32,-2 19 0-34,1 21 0-2,9 15 0 0,0 19 0 0,4 11-6 5,3 5-59 33,-2 1-22-38,2 0-34 0,0 0-59 1,0 1-81-1,0 24-432 32</inkml:trace>
    </iact:actionData>
  </iact:action>
  <iact:action type="add" startTime="51873">
    <iact:property name="dataType"/>
    <iact:actionData xml:id="d20">
      <inkml:trace xmlns:inkml="http://www.w3.org/2003/InkML" xml:id="stk20" contextRef="#ctx0" brushRef="#br3">22258 6039 170 0,'0'0'619'2,"0"0"-436"-2,0 0-20 36,0 0-43-36,0 0-27 0,0 0-8 1,0 0-31-1,10 0 5 8,-29 0-9 35,-18 0 24-43,-8 0-22 1,-5 5 5-1,-5 4-12 1,-1 1 1-1,-5-3-3 44,-4 0-14-43,-1 3 0-1,-7 2 0 0,-2-2-5 1,-7 2-1-1,0-7-23 6,-1 2 0 21,-3 0 0-24,4 2 0-2,3-2 0-1,3-1 0 5,3 1 0 20,4-3 0-25,5-4 0 0,-1 0 0 30,3 0 0-29,3 2 0-1,-2 1 0 0,2 2 0 29,3-2 0-29,2 3 0 0,8-3 0 1,-4-1 0 29,8-2 0-29,3 0 0-1,2 5 0 1,0-2 0 27,5 1 0-26,1 1 0-2,4-3 0 1,-1 1 0 0,1 2 0 38,-4-1 0-38,7-4 0-1,0 0 0 0,3 0 0 0,-2 0 0 31,6 0 0-31,-4 0 0 0,-4 0 0 0,4 0 0 31,-1 0 0-30,1 0 0-1,3 0 0 1,-3 1 0 28,5 3 0-29,-2-1 0 0,9-1 0 0,0-2 0 4,3 0 0 29,-4 0 0-33,2 0 0 0,-1 0 0 1,-4 0 0 2,2 0 0 30,-7 0 0-33,-5 0 0 1,6 0 0 0,-7 0 0 0,10 0 0 30,6 0 0-31,-4 0 0 0,3 0 0 0,3 0 0 32,-4 0 0-31,4 0 0-1,1 0 0 1,-6 0 0 31,3 0 0-31,-1 0 0-1,-1 0 0 0,1 0 0 1,4 0 0 31,-1 0 0-31,-2 0 0-1,3 0 0 1,2 3 0 29,1-3 0-30,-3 2 0 0,4-2 0 1,-6 0 0 2,1 0 0 29,1 3 0-32,-5-3 0 0,7 0 0 1,-4 0 0 28,6 0 0-29,1 2 0 0,0-2 0 1,-5 0 0 29,5 4 0-30,-5 2 0 1,-1 5 0 0,-1 5 0-1,1 7 0 33,3-3 0-33,1 8 0 0,-1 3 0 1,-1 1 0 4,4 3 0 27,-3 7 0-31,3 4 0-1,0 4 0 1,0 3 0 33,0 2 0-34,0 5 0 0,0 9 0 0,0 1 0 0,0 5 0 30,0-1 0-28,0-5 0-2,0-7 0 0,0-6 0 31,0-3 0-31,3 0 0 0,4 4 0 1,-5 6 0 3,3-1 0 27,-1 7 0-31,0-6 0 0,-1-3 0 1,-2-5 0 3,4-9 0 27,-3-2 0-31,-2 1 0 0,3-9 0 0,-3 1 0 30,5-7 0-28,-4-1 0-1,-1 2 0-1,4-2 0 29,-4 0 0-29,0-5 0 0,3 3 0 1,0 4 0 3,0 0 0 26,-2 5 0-30,7 8 0 1,-5 1 0-1,3-7 0 7,-3-11 0 23,1-5 0-30,2-6 0 0,-4-2 0 0,-2 1 0 29,3-5 0-27,-3-3 0-2,0 5 0 1,3 2 0 28,-3-6 0-29,0 0 0 0,2 3 0 0,-2-2 0 31,0 8 0-30,0 0 0-1,0 9 0 1,0-2 0 33,0-5 0-34,0 0 0 0,0-2 0 0,0-4 0 1,0-4 0 31,0-4 0-31,0-3 0-1,0 5 0 1,0-2 0 31,0 7 0-32,0-2 0 0,0 0 0 0,0 4 0 0,0 0 0 30,0-6 0-29,0-1 0 0,0-7 0-1,0 0 0 8,0 0 0-4,0 0 0 27,19 9 0-31,17 5 0 0,14 3 0 1,5-7 0 30,9 2 0-31,-1-5 0 0,6 4 0 0,9-3 0 6,4 0 0 26,4 1 0-32,7-3 0 1,-1 2 0-1,-4-2 0 4,3-1 0 26,-4-1 0-29,-2 4 0-1,1-1 0 1,-4 1 0 28,-5-2 0-28,1-4 0-1,-6 1 0 1,-2 0 0 29,-5 0 0-30,-4 3 0 0,-6 2 0 1,3-2 0 3,-1-1 0 29,-3 0 0-33,-5 0 0 0,-1-3 0 1,2 1 0 30,0-3 0-30,10 0 0-1,-7 0 0 0,5 0 0 1,0 4 0 6,7-2 0 24,-5-2 0-31,-3 0 0 0,2 0 0 0,-11 0 0 34,-4 0 0-34,4 0 0 0,-12 0 0 1,-3 0 0 33,-5 0 0-34,-8-9 0 0,0 7 0 0,-9 0 0 0,-4-1 0 4,-6 3 0 26,-1-3 0-30,0 3 0 0,0 0 0 1,0 0 0 31,5-6 0-32,3-9 0 0,6-8 0 1,0-9 0 29,5-13 0-30,-4 0 0 0,-4-10 0 1,5-5 0 4,-9-6 0 28,1-6 0-32,-2-10 0-1,-5-8 0 3,8-14 0-3,-6-13 0 5,-3-9 0 27,0-9 0-31,0-7 0-1,0-6 0 0,0 1 0 5,0 0 0 30,-12 1 0-35,5-1 0 0,-5-4 0 0,-1 1 0 4,3 4 0 29,-3 14 0-33,6 3 0 1,-3 8 0-1,1 12 0 4,7 16 0 29,2 24 0-32,0 23 0-1,0 13 0 1,0 14-87 2,0 2-47 27,6 12-85-30,2 5-62 0,5 11-93 1</inkml:trace>
    </iact:actionData>
  </iact:action>
  <iact:action type="add" startTime="54961">
    <iact:property name="dataType"/>
    <iact:actionData xml:id="d21">
      <inkml:trace xmlns:inkml="http://www.w3.org/2003/InkML" xml:id="stk21" contextRef="#ctx0" brushRef="#br3">29294 1407 572 0,'0'0'95'1,"0"0"94"1,0 0-60 21,-174-40-54-22,82 40-17-1,-13 0-6 23,-11 24-10-23,-5 15-12 0,-8 7-13 36,14 14-2-36,8 5-5 0,16 9-1 1,22 8 1-1,17 9 10 50,21 5 12-47,20 3 16-2,11-3-17 1,21 4-1-2,52 1 6 1,30-7-11-1,23-13-5 4,23-18 1 43,13-24-11-47,5-26-3 0,5-13-2 1,-17-8-4 2,-18-38-1-3,-34-12-2 1,-30-14 1 44,-28-12-2-43,-18-17 0-2,-14-17-1 0,-13-11-1 1,0 1-3 0,-19 1-22 44,-16 16-44-45,4 13-89 0,3 21-20 0,17 71-164 0,4 6-419 4</inkml:trace>
    </iact:actionData>
  </iact:action>
  <iact:action type="add" startTime="55622">
    <iact:property name="dataType"/>
    <iact:actionData xml:id="d22">
      <inkml:trace xmlns:inkml="http://www.w3.org/2003/InkML" xml:id="stk22" contextRef="#ctx0" brushRef="#br3">31390 2513 352 0,'0'0'250'4,"0"0"-208"26,0 0 81-30,0 0-18 0,0 0-20 0,-223-11-22 8,113 11 4 22,-14 0-13-30,-5 0 1 0,1 11-4 0,7 16-17 30,11 9 20-30,12 16-2 0,15 11-15 1,13 9 1 31,17 7-1-32,21 1-8 0,12 6-5 1,20 1 5 4,0 9-15 0,27 0-5 27,45 2 0-32,15-4-5 0,21-13-3 0,9-14-1 29,8-27 7-28,6-27-7-1,6-13 0 1,3-26-1 30,-6-41-2-31,-16-15-1 0,-20-13-4 1,-25-9 2 2,-25 0-4 29,-17 6-7-32,-17 12-8 0,-14 21-12 0,0 17-22 31,-3 11-75-31,-34 11-33 0,11 26-117 1,4 0-272 2</inkml:trace>
    </iact:actionData>
  </iact:action>
  <iact:action type="add" startTime="56299">
    <iact:property name="dataType"/>
    <iact:actionData xml:id="d23">
      <inkml:trace xmlns:inkml="http://www.w3.org/2003/InkML" xml:id="stk23" contextRef="#ctx0" brushRef="#br3">33337 3555 431 0,'0'0'67'1,"0"0"-7"23,0 0 10-24,0 0-16 1,0 0 23 38,0 0-12-36,-136-66-10-3,69 63-18 0,-7 1 23 1,-4 2-8-1,-11 0-15 42,-5 11 4-42,-1 24 0 1,2 10-7-1,7 8 10 2,7 14-19-1,4 7 5 43,9 10-3-41,12 12 8-3,13-4 10 0,19-1-5 0,13-11-6 1,9-11-3 4,0-8-15 38,30-9-5-41,26-2-2-2,25-9 0 1,15-3-6-1,18-8 3 1,6-14-1 50,10-16-4-51,-1 0 1 0,0-50-2 0,-9-19 0 0,-15-8 0 1,-26 1 0 0,-32-2 0 5,-24-2-3 0,-23-12 0 42,0-4-6-48,-24-2-16 0,-40-4-29 0,-15 7-35 1,-13 4-23 0,-11 2-28 3,58 70-73 1,11 8-227 46</inkml:trace>
    </iact:actionData>
  </iact:action>
  <iact:action type="add" startTime="78192">
    <iact:property name="dataType"/>
    <iact:actionData xml:id="d24">
      <inkml:trace xmlns:inkml="http://www.w3.org/2003/InkML" xml:id="stk24" contextRef="#ctx0" brushRef="#br0">21741 16035 640 0,'0'0'251'1,"0"0"-117"-1,0 0 38 1,0 0-33 3,0 0-32 32,0 0-36-36,0 0-17 0,214-86 16 1,-102 54 1-1,7-9-16 33,17-4-5-33,18-4-16 0,18-5-6 1,-6-2-3 26,-1 10-1-27,-22 6-6 0,-25 6 5 0,-18 6-9 24,-35 11 2-24,-20 2-8 1,-24 3-1 27,-15 8-3-27,-6 1 0-1,0 0-4 1,0-16-3 29,-34-19-4-30,-63-25 4 0,-50-30 3 0,-33-10 0 4,-19-10 1 31,1 1-1-35,6 5 4 0,11 13-4 1,17 22 0 3,24 12 0 26,33 20-1-29,41 18-2-1,32 14 2 0,17 8 0 6,17 0 1-1,0 0 2 26,0 15 3-30,42 53 2-1,36 35-6 1,19 38 1 28,10 8 0-29,-1 16-1 0,-8 4-1 1,-10 2 0 30,-9-6 0-30,-12-13 0-1,-8-27 4 0,-11-27 0 29,-16-21-2-27,-11-31 1-2,-8-16 1 1,-7-19 1 0,-6-7-5 31,0-2 0-31,3 4 0-1,-3-6 0 0,0 2 0 27,7-2 0-27,8-2-4 0,2-48-2 0,17-32 6 23,0-30 0-23,5-39-1 1,6-43 0 22,2-39 0-22,-2-21-1-1,-5-6 0 27,-9 29-3-27,-14 39 0 1,-5 53-3-1,-10 56 0 31,-2 41 1-30,0 26 4-1,0 16 3 0,0 6 3 32,-43 62 5-32,-26 39-3 0,-21 46 3 1,-10 28-2 1,-9 26 7 30,-2 14-3-31,2 10-10-1,6-13 0 1,-1-26 0 29,14-28 0-30,5-40 0 0,16-32 0 0,21-25 0 5,18-29 0 29,15-18 0-34,9-16 0 2,6-4 0-1,0 0 0-1,40 0-49 7,32-19-40 23,23-24-26-30,1-12-35 0,-7-3-30 1,-66 27-60 29,-6 7-90-29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4T03:08:05.8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3822">
    <iact:property name="dataType"/>
    <iact:actionData xml:id="d0">
      <inkml:trace xmlns:inkml="http://www.w3.org/2003/InkML" xml:id="stk0" contextRef="#ctx0" brushRef="#br0">17229 2720 886 0,'0'0'167'12,"0"0"-53"-12,0 0-11 2,0 0-37 2,0 0 2 2,0 0 20 2,69-24 10 0,-14 16-9-2,10 3-11 3,14-11-16-2,18-4-22 2,17-8-2-2,20-4-12-1,6-3-3 2,1 1-3 0,-14 6-4 0,-14 7 2-1,-14 10 7 2,-6 9-3-2,-7 2-22 2,1 0 0-1,-14 0 0 1,-19 0 0-2,-14 0 0-1,-21 0 0 1,-7 0 0-1,-11 0 0 1,-1 0 0 2,0 0 0-3,0 0 0 2,0 0 0 1,-20 0 0-2,-50 0 0 1,-42 0 0 1,-37 0 0-2,-20 0 0 0,-8 2 0-2,12 3 0 3,7 9 0 0,14 3 0 1,20 4 0-4,9 6 0 5,13 4 0-3,19 1 0 1,7-4 0-2,16-6 0 1,18-10 0 1,14-5 0-2,21-4 0 4,7-1 0-5,0-2 0 4,0 0 0-4,39 0 0 4,30-8 0-1,26-15 0 0,25-3 0 0,25-8 0-2,10 0 0 2,-7 6 0 0,-4 9 0 0,-24 14 0-2,-11 5 0 5,-12 0 0-2,-10 0 0-4,-17 0 0 1,-15 0 0 1,-13 0 0 1,-10 0 0-2,-12 2 0 3,-13-2 0-3,-1 0 0 3,-6 0 0-4,0 5 0 3,-40 11 0 1,-47-1 0-1,-33 6 0-2,-21 1 0 2,4-5 0 1,10-3 0-3,12-6 0 3,16-6 0-3,25 2 0 4,19-4 0-3,22 0 0 1,16 0 0-3,15 2 0 2,2-2 0 1,2 0 0-2,53 0 0 4,35 0 0-3,31 0 0 2,23-2 0-4,7-2 0 4,-9 4 0-1,-24 0 0-1,-25 0 0-1,-30 0 0 2,-21 0 0 0,-16 0 0 1,-16 0 0-2,-6 4 0-1,-4 6 0 1,-21 7 0 1,-48 2 0-1,-39 5 0 1,-16-5 0 1,-7-2 0-1,7-4 0-1,11 3 0 2,22-7 0-4,24-1 0 5,21-2 0-7,22-3 0 5,18-3 0 0,6 0 0 0,6 0 0 0,49 0 0-2,18 0 0 4,3 5 0-4,-11 3 0 0,-10 3 0 2,-14 1 0 0,-14-7 0 0,-15-3 0-2,-12 2 0 2,0 2 0 0,0 3 0 0,-29 2 0-2,-26 3 0 2,-10 0 0 0,7-9 0 0,10-2 0-2,12-3 0 3,14 0 0-2,14 0-37 2,8 0-144-2,0 0-90-1,0 0-107 3</inkml:trace>
    </iact:actionData>
  </iact:action>
  <iact:action type="add" startTime="6788">
    <iact:property name="dataType"/>
    <iact:actionData xml:id="d1">
      <inkml:trace xmlns:inkml="http://www.w3.org/2003/InkML" xml:id="stk1" contextRef="#ctx0" brushRef="#br0">23605 2775 463 0,'0'0'204'7,"0"0"-70"0,0 0 0 2,0 0-56-4,0 0-16 3,0 0 1 0,0 0 2 0,144 3-5-2,-106-3 5 2,2-6 8 0,4-3-2-2,9-3-14 2,4-5-6 0,5-2-10 0,4-2-8-2,4-2 5 2,4 4-7 0,5 0 3 3,-4 3-4-5,2-1 1 0,-6 4-8 4,3-1-2-4,-7 2 2 0,-2 5-3 2,-2 2-5 1,-5 5-2-2,-2 0 3-1,6 0-7 3,0 0 2-1,5-4-1-1,-1 1 1-1,-3 1 1 4,5-3-1-4,1 2 7 3,-1-3-6-4,1-5-8 3,4 3-4 0,-2-3 0 0,-2 5 0-1,4 1 0 1,1 5 0 0,-2 0 0-1,7 0 0-1,4 0 0 2,-7 0 0 0,-4 11 0 0,1-3 0 1,-6 3 0 1,3-1 0-3,-4-3 0-1,5 1 0-1,1-6 0 3,3-2 0-1,4 0 0 1,-5 3 0-2,7 4 0 4,3 0 0-3,-5 2 0 0,6-1 0 0,-2-6 0 0,-1 3 0 2,4-5 0-2,7 0 0 0,-1 0 0 0,-3 0 0 2,5 4 0-2,-1-3 0 3,-3 6 0-1,-1-4 0-2,-1 3 0-1,3-5 0-1,5 5 0 3,6-3 0-1,-2-3 0 0,-3 3 0 0,-2-3 0 3,-1 2 0-2,-6-2 0-1,9 0 0 0,8 0 0-2,-8 0 0 4,-3 0 0-1,-9 0 0-2,-12 0 0 2,-4-10 0 0,2-4 0 0,-9-5 0-1,6-1 0 0,-1 4 0 1,-3 2 0 1,6 6 0-4,-3-3 0 5,-2 6 0-4,-2-1 0 3,0 0 0-4,-8 5 0 4,3-3 0-2,-3-1 0 1,5 2 0-1,2 3 0 0,4-5 0 2,9 5 0-2,5 0 0 0,2-3 0 0,1 3 0 2,-4-4 0-2,0 4 0-1,-3 0 0 3,-7 0 0-1,-1 0 0 0,-4 0 0-3,-7 0 0 5,7 0 0-4,-2 0 0 4,4 0 0-6,0 0 0 4,5 0 0 0,-1 0 0 0,5 0 0-1,-1 0 0 0,-5 0 0 3,-2 0 0-4,-3 0 0 0,-6 4 0 2,1-4 0 0,3 0 0 0,1 3 0-1,0-3 0 1,3 0 0-1,2 0 0 2,1 0 0-3,5 0 0 3,-3 0 0-3,-6 0 0 3,-10 0 0-4,-7 0 0 3,-12 0 0 0,-2 0 0 0,-10 0 0-1,-8 0 0 1,-6 0 0 0,2 5 0-1,0 7 0 0,-1 3 0 0,2 11 0 1,-11 13-96-1,-2 22-79 2,-21 12-58 0,-10-40-74-2,2 3-385 1</inkml:trace>
    </iact:actionData>
  </iact:action>
  <iact:action type="add" startTime="10046">
    <iact:property name="dataType"/>
    <iact:actionData xml:id="d2">
      <inkml:trace xmlns:inkml="http://www.w3.org/2003/InkML" xml:id="stk2" contextRef="#ctx0" brushRef="#br1">19075 2415 403 0,'0'0'245'4,"0"0"-158"5,0 0 11-1,0 0-26-2,0 0-14 3,0 0 14-3,0 0 9 2,0 34-23-2,0-1 2 2,0 10-1 0,0 0-9 0,0 6-3-2,0-6-10 2,0 0-7 0,0-3-9 0,0-8-6-1,0-8-2 0,0-10-8 2,0-5 7-2,0-6 4-1,0-3-1 2,0 0-1 0,0 0 1 0,0 0 6-2,0 0 0 2,0 0-3 0,0 0-3 0,0 0 8-2,0 0 4 2,0 0 1 0,0 1-8 0,0 3 5-2,0-4-1 2,27 2-18 0,4-2 16 0,10 0-5-1,5 0-2 0,4 0 8 2,5 0 3 1,4 0-6-6,9 0 11 4,1 0-1 0,7-2-10 1,0-3 0-4,0-1-11 3,-2-4-6 0,-5 3-3 0,-2-1 0-2,-9 0 0 4,-3 4 0-4,-1 2 0 2,-2 0 0-2,3 2 0 2,0 0 0 0,3 0 0 1,0 0 0-2,-5-6 0-1,-3 4 0 4,-2-5 0-4,-3 7 0 0,-2 0 0 2,-4-4 0 1,0 4 0-1,-1 0 0-3,-1 0 0 3,-2 0 0 0,2 0 0 0,-5 0 0-2,8 0 0 3,-2 0 0-2,4 0 0 2,0 0 0-4,1 0 0 3,-1 0 0 0,2 0 0 0,-6 0 0-1,6 0 0 0,-2 0 0 3,2 0 0-4,-2 0 0 0,-3 0 0 4,1 0 0-4,2 0 0 2,0 0 0-2,6 0 0 3,-1 0 0-2,-2 0 0 2,-5 0 0-3,-8-3 0 3,-5 0 0-3,-5 1 0 0,-3 2 0 2,-5 0 0 0,0 0 0-1,0 0 0 0,-1 0 0 2,8 0 0-2,4 0 0 2,2-4 0-3,10 4 0 1,-3 0 0 1,-2 0 0 0,-2 0 0-2,-5 0 0 1,-1 0 0 2,1 0 0-1,-3 0 0 2,-1 0 0-6,-2 0 0 6,1 0 0-4,-4-1 0-1,-5 1 0 4,-5 0 0-2,1 0 0 1,-4 0 0 0,-1-3 0-1,1 3 0 0,-3 0 0 3,0-3 0-6,0 3 0 4,0 0 0 0,0 0 0 1,0 0 0-2,0 0 0 0,0 0 0 0,0 0 0 1,0 0 0-1,0 0 0 0,0 0 0 1,0-6 0 0,0-15 0 1,0-15 0-3,0-17 0 2,0-10 0 3,0 11 0-4,0 6 0 0,0 13 0 0,0 13 0-1,0 3 0-1,0 8 0 4,0 9 0-2,0 0-8 1,0 0-104 0,0 0-60-1,0 0-50 0,0 0-132 1</inkml:trace>
    </iact:actionData>
  </iact:action>
  <iact:action type="add" startTime="12104">
    <iact:property name="dataType"/>
    <iact:actionData xml:id="d3">
      <inkml:trace xmlns:inkml="http://www.w3.org/2003/InkML" xml:id="stk3" contextRef="#ctx0" brushRef="#br1">13026 2504 706 0,'0'0'141'4,"0"0"-26"3,0 0-18-2,0 0-63 4,0 0-8-2,0 0 2-1,0 0-5 2,17 134 17 0,-17-101 11-2,0-6-27 2,0-2 11 0,0-5-11 0,0-7-14 0,0 1 1-2,0-9-4 2,0 0 0 0,0-3 1-2,2-2 4 2,1 0 13 0,-3 0 5 0,5 0-5 0,6 0-5-1,3 0-9 0,8 4-6 2,1-4 17-2,4 3-2-1,5-3 5 2,4 0-1 0,6 0 1-2,10 0 9 5,3 0 6-5,0 0-3 2,1 0-1 1,4 0-4-4,-2 0-13 3,1 0 4 0,3 0-6 0,-2 0-2-2,5 0-4 2,4 0 5 0,3 0-1 0,9 0-11 0,-9 0 6-2,1 0-4 4,-5 0-2-3,-13-9 2-1,-7 7 4 1,-6-1 6 1,-5 3 0 0,-1 0-5-2,-2 0-5 3,-4 0-3-2,-1 0 2 2,3 0-3-4,3 0-2 5,0 0-2-4,5 0 2 0,2 0 0 2,-7 0-2 0,5 0 0 0,0 0 2 0,-6 0 0 0,0 0 1-2,-7 0-1 4,-6-3-1-3,-5 3 1-2,-9-2 1 2,1 2-1 1,-8 0 1 0,4 0-1-2,-4 0 0 2,0 0 1 0,0 0 0-1,0 0-1 0,0 0 1 1,0 0-2 0,0 0 1 0,0 0 0-2,0 0 1 2,0 0-1 0,0 0 0-1,0 0 1 1,0 0-1-1,0 0 0 3,0 0 1-6,0 0-1 5,0 0 0-2,0 0-1 1,0 0 1 0,0 0 0-2,0 0-2 2,0 0 1 0,0 0 1 1,0 0-1-4,0 0 3 3,0 0-3 1,0 0 1-3,0 0 0 1,0 0 0 2,0 0 1-2,0 0-2-1,0 0 1 3,0 0 0-2,0 0 0 2,0 0 0-4,0 0-3 3,0 0 0 0,0-11-1 0,0-8-1-1,0-11-1 1,0-9 6 0,5-2 0 0,-5 3 1 1,0 0-1-4,0 5-3 3,0 2 1-1,0 10-24 2,0 13-50-4,0 5-40 3,0 3-40 1,0 0-72-3,0 0-92 3,-9 0-528-2</inkml:trace>
    </iact:actionData>
  </iact:action>
  <iact:action type="add" startTime="17037">
    <iact:property name="dataType"/>
    <iact:actionData xml:id="d4">
      <inkml:trace xmlns:inkml="http://www.w3.org/2003/InkML" xml:id="stk4" contextRef="#ctx0" brushRef="#br0">15471 6433 677 0,'0'0'187'4,"0"0"-10"4,0 0-52-3,0 0-39 3,0 0 13 0,0 0-1 0,0 0-16-2,13 0 4 2,14 0 1 0,7 0-7 0,5 0-15-1,9 0-19 0,7 0-9 2,9 0-3-2,9 0-9-1,9 0-2 2,10 0-7 0,2 0 1 2,2 5-17-5,8 0 0 3,6-2 0 0,2-3 0 0,1 0 0-1,-6 0 0 1,-1 0 0-1,-5-8 0 2,5-3 0-4,-9 0 0 3,-7 2 0 0,-1 2 0 1,-4 1 0-3,-6-1 0 1,-3-3 0 2,-3 3 0-2,4-5 0-1,-4 8 0 2,-1-2 0 0,4 2 0 0,0 4 0-2,0 0 0 2,3 0 0 0,3 0 0 1,0 0 0-4,7 0 0 8,-3 0 0-5,4 0 0-4,-5 0 0 3,-2 0 0-1,-1 0 0 2,0 0 0-1,-6-2 0 2,-3-12 0-3,-4 3 0 4,-5 2 0-4,-1-6 0 1,2 4 0 1,-4 0 0 3,-1 2 0-3,0 2 0-4,2-2 0 4,-5 6 0-1,3 1 0 1,-5-1 0-3,-2 3 0 5,-8 0 0-4,-7 0 0 2,10 0 0-2,-2 0 0 2,9 0 0 1,5 0 0-2,1 0 0 1,5-2 0-2,8-1 0 4,2-1 0-4,3-1 0 0,-3 5 0 2,-6-2 0 0,-2-1 0 0,-3 0 0-2,-7-1 0 3,-3-3 0-2,-6 2 0 2,-4 2 0-4,-5-2 0 4,-4 2 0-2,0 0 0 2,-2 3 0-3,-3-3 0 1,-7 3 0 2,-6-2 0-2,-3 2 0 0,-6-3 0-1,-4 3 0 4,0 0 0-4,-2-3 0 1,-3 3 0 0,0 0 0 1,0 0 0 0,0 0 0-2,0 0 0 2,-8 0 0 0,-39 3 0 2,-35 19-201-5,34-10-83 2,-6-8-131 2</inkml:trace>
    </iact:actionData>
  </iact:action>
  <iact:action type="add" startTime="24626">
    <iact:property name="dataType"/>
    <iact:actionData xml:id="d5">
      <inkml:trace xmlns:inkml="http://www.w3.org/2003/InkML" xml:id="stk5" contextRef="#ctx0" brushRef="#br0">22911 15814 744 0,'0'0'148'6,"0"0"2"2,0 0-28 0,182-86-30-2,-120 64 15 2,5 3-7 0,7 4-16 0,20-1-3-2,9 5-13 2,9-2-2 1,12-7-12-1,3 1-7-3,2 5-2 4,-5 4-3-2,4 5-9 1,6 5 2 1,3 0-6-2,3 0-29 0,-4-4 0 2,10-1 0-4,3-3 0 5,9 1 0-4,0-9 0 4,-3 1 0-5,1 3 0 3,-7-7 0 0,-11 11 0-1,-8 3 0 0,-16 5 0 1,-9 0 0 1,-5 0 0-3,-3 0 0 0,2 0 0 2,11 0 0 0,3-4 0 0,-3 4 0-2,3-10 0 3,-8 3 0-2,-2-5 0 1,13-2 0-2,0 3 0 5,6 0 0-6,-3 1 0 5,-11 5 0-6,-2 1 0 4,-2 4 0 0,-6 0 0 0,-1 0 0-1,0 0 0 0,6 0 0 2,7 0 0-2,-4 0 0 0,0 0 0 0,-2 0 0 2,-2 0 0-2,12 0 0-1,-1 0 0 3,1 0 0-2,-4 0 0 1,-3 0 0-1,-4 0 0 2,-9 0 0-3,0 0 0 3,5 0 0-4,-2 0 0 3,3 0 0 0,2-12 0 0,6 0 0-1,-5-3 0 0,3 3 0 2,-6 1 0-2,-5 3 0 0,-1 3 0 0,-4 5 0 2,6 0 0-1,-5 0 0-3,3 0 0 3,-4 0 0 0,9 0 0 0,7 0 0-2,5 0 0 4,15 0 0-4,-1 0 0 4,-3 0 0-5,-7 0 0 2,-12 0 0 2,2 0 0-2,3 0 0 0,-5 0 0 0,2 5 0 2,-5-3 0-2,-13 1 0 0,-1 2 0 1,-4 0 0-1,-9-1 0 1,-8 1 0-2,-5-5 0 2,-11 3 0 0,-4-3 0 1,-7 0 0-4,3 0 0 5,-4 0 0-4,-5 0 0 4,-1 0 0-6,-10 0 0 5,-5 0 0-1,-11 0 0 0,-2 0 0-2,-3 0-7 0,0 0-64 3,0 0-33-2,0 0-53-1,0 4-35 2,-26 27-74 1,7-8-46-1,1 15-575-2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4T03:08:05.8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616">
    <iact:property name="dataType"/>
    <iact:actionData xml:id="d0">
      <inkml:trace xmlns:inkml="http://www.w3.org/2003/InkML" xml:id="stk0" contextRef="#ctx0" brushRef="#br0">9968 8106 84 0,'0'0'757'3,"0"0"-625"1,0 0-1 4,0 0-25-2,0 0-56 1,0 0 19 1,173 11 3 0,-133-22-5 0,2-2-2-2,5-4 14 2,1 7 6 0,2-2-8-2,5 2-8 1,8 3-16 1,6 5-11 1,4-6-4-3,6 2-5 1,6-1-7 5,-1-5-14 8,8 5-12-20,2-1 0 0,7-1 0 8,-6 1 0 0,3 2 0-1,-4 0 0 2,2 1 0-3,-4 3 0 3,-5-1 0-4,-1 3 0 3,-8 0 0 1,4 0 0-2,4 0 0 1,5 0 0-2,5 0 0 2,6 0 0 0,-2 0 0 1,-3 0 0-4,-2-3 0 4,-9-1 0-2,1 2 0 1,-5 0 0-2,0-3 0 2,4 2 0 0,1-4 0 0,8 3 0-1,-3-2 0 0,-5 1 0 2,-5 0 0-4,-3-2 0 3,0-1 0 0,-3 4 0 0,-3-5 0 0,3 3 0-2,1 0 0 2,-3 1 0-1,4 1 0 3,-6 0 0-5,-2 2 0 3,-6-3 0 0,-5 5 0-2,0-4 0 3,-4 2 0-2,-5-1 0 1,-2 0 0-2,-3 1 0 3,-1 0 0-2,-2 2 0 2,6-4 0-2,4 1 0 0,9 0 0 0,-2 3 0 1,0-2 0 0,2 2 0-2,-6 0 0 2,1 0 0 0,-6 0 0 0,-4 0 0-2,-5 0 0 3,-3 0 0-2,-1 0 0 1,-5 0 0-2,2 0 0 2,3 0 0 0,2 0 0 0,4 0 0-1,-1 0 0 0,0 0 0 2,-5 0 0-4,-3 0 0 3,-6 0 0 0,-6 0 0 0,1 0 0 0,-5 0 0-3,4 0 0 4,2 0 0-1,4 0 0-1,-1 0 0 0,-2 0 0 1,7 0 0 0,-5 0 0-1,1 0 0 0,-8 0 0 0,-4 0 0 2,-7 2 0-2,-6 4 0 0,-3 15 0 1,0 27-33 2,-29 25-241-4,0-27-72 0,0 8-259 2</inkml:trace>
    </iact:actionData>
  </iact:action>
  <iact:action type="add" startTime="9483">
    <iact:property name="dataType"/>
    <iact:actionData xml:id="d1">
      <inkml:trace xmlns:inkml="http://www.w3.org/2003/InkML" xml:id="stk1" contextRef="#ctx0" brushRef="#br0">9473 8638 713 0,'0'0'182'3,"0"0"-46"5,0 0-51-2,0 0-47 2,0 0-3-1,0 0 37 2,0 0-19-2,-207-58-1 0,137 47 2 2,-2 0 2-3,2 0-9 1,4 0-9 1,1 5 1 0,0 1-1 0,-1 5-9-3,-8 0 9 3,-2 0-1 1,-4 0-7-1,2 0 0 0,-1 7-4-1,4 10-7 1,6-3-6 1,7 3-3-4,0-4-1 3,2 2 1 1,-3-2-4-2,4 4 3 0,-6-4-2 0,3 1-4 2,0-1 4-2,-1 0-3-1,8 7 2 2,7 3-3 1,5 3 3-1,4 5-1-3,8 1 0 3,7 4 3 0,0 0-8 1,6 2 2-4,2-3 1 4,3 1-2-2,2 1 1 1,4 2-2-2,3 2 1 2,2 6 0 0,2 2 2 0,0 5-3-1,0 7 0 0,0 4 1 2,0-1 2-1,0-8 1-3,2-3-2 8,12-12-2-7,0-8 0 1,9 0 0-1,1-6 3 2,11 4-1-1,14-2 7 1,12 7 8-3,12 2-11 2,1 3 5 2,5 0-10 2,-10 0 5-3,1-3-3-3,2-2 5 2,-3 0-8 0,6-1 0 0,4 5 0 0,7 3 0 3,3 0 0-4,7 4 0 0,-2 5 0 2,-2-2 0 0,-3-4 0 0,4 0 0-2,-6-8 0 2,-1 0 0 0,2 3 0 1,4 1 0-4,2 4 0 6,3 3 0-4,1 4 0 1,-1 4 0-1,-3 2 0-2,5 5 0 3,3 1 0 1,-2-5 0-1,1 3 0-2,-6-5 0 2,-2-6 0-1,-7 3 0-2,-4-9 0 4,8 2 0-1,-2-3 0 0,0-1 0-3,4 0 0 5,-7-2 0-3,-1 1 0 2,0-6 0-5,-8-2 0 9,-1-1 0-3,1-7 0-7,7 0 0 4,4-2 0-1,11 2 0 2,5 6 0 2,1 1 0-4,2 4 0-1,7 8 0 5,5 7 0-3,3 4 0-1,4 6 0 2,-3-3 0 0,2 7 0 0,-7 3 0-2,-2 0 0 1,-5-4 0 2,-13-8 0 0,-4-7 0-4,-3-5 0 2,-4-1 0 3,-2-7 0 0,0 4 0-4,6-8 0-1,-1 5 0 5,6 1 0-5,-1 0 0 3,6-1 0 1,13 9 0-2,-3 2 0 0,0 1 0-2,0 1 0 4,-11 0 0-2,4 2 0 2,7 4 0-3,-4-3 0 2,4 0 0 0,-4-3 0 1,-9 2 0-4,-7 4 0 2,-4-1 0 2,-8 3 0 2,-1-5 0-5,-2-5 0 1,0-7 0 0,-6-4 0 0,-1-9 0 1,-6 0 0-2,3-1 0 2,5 2 0-1,4-2 0-1,3 2 0 3,12 1 0-1,8 4 0 3,10 3 0-6,2-1 0 3,4 7 0-1,-4-6 0 2,-7 8 0-6,6 2 0 9,-1-2 0-7,-6-1 0 3,7-1 0-2,2-1 0 4,0 7 0-4,-5 1 0 2,-13 0 0-1,-14-13 0-1,-19-9 0 5,-4-9 0-7,-7-2 0 4,-6-2 0 26,-2-1 0-33,2 0 0 0,7 4 0-1,-2 1 0 2,8 4 0 6,0 5 0 1,4-6 0-4,-4 5 0 5,-5-8 0-4,3-2 0 5,-4-5 0-7,1-1 0 6,5 1 0-2,7 1 0-3,1 1 0 1,8-3 0 2,2 4 0 1,6-1 0-2,0 3 0-1,-1-2 0 2,-1-2 0 1,-13-3 0-2,-6-5 0-1,-13-7 0 2,-1 4 0 0,-5-2 0 0,1 2 0-2,-5-2 0 4,3 2 0-4,1-4 0 2,2 0 0-2,0 0 0 2,-6 0 0 0,1 0 0-2,2 0 0 4,-2 0 0-4,-3-6 0 4,1-9 0-4,-3-4 0 1,0-1 0 0,-4-3 0 2,-3-4 0-4,0-2 0 6,-9 0 0-4,1-5 0 0,-8 2 0 2,-4-8 0 16,-4-7 0-25,0-5 0 0,-12-7 0 3,-19-3 0 3,-3-3 0 2,-7-10 0 0,-6-1 0 0,-4-3 0-1,-6-6 0 1,-1 6 0 0,-3 2 0-1,-5 5 0 0,-3 3 0 1,-6-6 0 0,-7 8 0-1,-4 0 0-1,4 7 0 3,3 8 0-2,2 3 0 2,10 10 0-3,4 1 0 4,5 6 0-5,5 4 0 2,-7 1 0 0,5 2 0 2,-4 0 0-1,-2-5 0 0,1 0 0-1,-2-3 0-1,8-2 0 4,-1-1 0 4,3-5 0-11,3 1 0 8,1-5 0-9,0 4 0 4,5 1 0 60,0 1 0-66,-7 0 0 0,2 2 0 0,-1-3 0 0,-5 2 0 0,-6-3 0 0,-4-2 0 0,-16 3 0 0,-3 1 0 7,1 0 0 2,0 3 0 2,4 4 0-6,2-7 0 2,-6 1 0 1,-4 0 0-1,-4-5 0-1,-10-3 0 2,-6 0 0 0,5 0 0 0,-2-3 0-2,3-2 0 2,8-2 0 0,3-2 0 1,10 4 0-4,4 1 0 4,3 0 0-2,8 4 0 3,-1-2 0-3,-2-1 0 0,-3-4 0 0,-2 1 0 0,-11-1 0 0,1-3 0 0,-4-2 0 2,-2 4 0-2,0-1 0-1,0 5 0 2,1 6 0 0,3 4 0-1,-2 1 0 0,12 3 0 1,-8-4 0 0,0 1 0 1,-10-4 0-4,-11 0 0 4,-7-6 0-2,2 2 0 0,-2 3 0 0,7-3 0 1,5 3 0 0,1 1 0 0,0-4 0-2,2 4 0 2,-2-4 0 1,-5 6 0-2,5-5 0-1,-2 2 0 2,5 0 0 0,-6 0 0 0,0 0 0-2,-5-2 0 3,-6-4 0-2,-12-2 0 0,2-5 0 0,-3 1 0 1,11 2 0 0,6 5 0-2,11 3 0 2,-7-1 0 0,1 1 0 1,-2 0 0-3,8-4 0 2,4-1 0 0,5-4 0 0,-2-6 0-1,2 2 0-1,3 1 0 2,3-2 0-1,-1 5 0 0,1 0 0 1,-2 0 0 0,0 6 0 0,11-1 0 1,1 4 0-5,-3 0 0 5,5-1 0-1,-6 6 0-3,-1 2 0 4,2 4 0-1,5 11 0 0,-8-3 0 0,8-2 0-1,1 9 0 0,11-6 0 3,8 3 0-4,1 0 0 0,-3 0 0 2,8-8 0 0,0 0 0 0,1 1 0-2,5 6 0 3,3 5 0-2,3 8 0 2,0-1 0-4,-10-1 0 3,-12-4 0 0,-16-2 0-2,-16-5 0 3,-12-3 0-2,-8-3 0 1,15 5 0 2,15 9 0-3,26 1 0 1,17 10 0-2,22 3 0 1,3 2 0-2,7 0 0 3,0 0 0 0,28 0 0 1,48 38 0-3,36 20-95 3,-53-29-194-3,11 2-145 4</inkml:trace>
    </iact:actionData>
  </iact:action>
  <iact:action type="add" startTime="13680">
    <iact:property name="dataType" value="strokeEraser"/>
    <iact:actionData xml:id="d2">
      <inkml:trace xmlns:inkml="http://www.w3.org/2003/InkML" xml:id="stk2" contextRef="#ctx0" brushRef="#br1">19684 16287 719 0,'0'0'155'22,"0"0"-39"-21,0 0-71-1,0 0-45 5,0 0-29 0,0 0-161 4</inkml:trace>
    </iact:actionData>
  </iact:action>
  <iact:action type="remove" startTime="14014">
    <iact:property name="style" value="instant"/>
    <iact:actionData xml:id="d3" ref="#d1"/>
  </iact:action>
  <iact:action type="add" startTime="14018">
    <iact:property name="dataType" value="strokeEraser"/>
    <iact:actionData xml:id="d4">
      <inkml:trace xmlns:inkml="http://www.w3.org/2003/InkML" xml:id="stk3" contextRef="#ctx0" brushRef="#br1">19867 16065 475 0,'0'0'380'7,"0"0"-272"-4,0 0 24 5,0 0-92-1,0 0-30 1,0 0-10-2,34 11-44 3,-34 6-95-1,0 3-330 0</inkml:trace>
    </iact:actionData>
  </iact:action>
  <iact:action type="add" startTime="19604">
    <iact:property name="dataType"/>
    <iact:actionData xml:id="d5">
      <inkml:trace xmlns:inkml="http://www.w3.org/2003/InkML" xml:id="stk4" contextRef="#ctx0" brushRef="#br0">10062 8851 32 0,'0'0'153'6,"0"0"-56"1,0 0 1-1,0 0-9 3,0 0-5-2,0 0-2 1,0 0 1 1,0 0 6-3,31 5 18 2,-29-5-11-1,-2 0-14 2,4 0-10-3,-4 0-8 3,0 0-8-3,0 0 4 4,0 0-16-5,-21-22 21 3,-17 1-10-1,-3-5-19 2,-1 6-1-4,-8 3 6 4,-2 3-6-1,-2 2 2 0,-3 5-8 0,2-2-7-1,-6 1 6 2,-7 3-3-2,-1-2 2-1,-11-3-14 2,2-1 5 0,-5 3-6 0,4 3-3-2,-3-4 7 3,-7 2-6-2,2-5 2 2,-1 4-4-4,0-1 1 3,0 4-6 1,1-3 0-2,1 0-2-1,2 0-1 2,5 3 3 0,10-1-2 0,9 3-1 0,5 3 0-2,5 0 2 3,8 0 2-2,0 0-3-1,-1 0 1 2,-6 16-1 0,7 3 1 1,-3 1-2-4,-2 1 4 4,12 4-3-2,-8 8 3 3,4 1-3-6,2 2 6 5,-1 7-2-2,9-9-3 1,2 8-1-2,1-5 4 2,5 5-5 2,4-3 2-4,-1-2-2 2,0 2 3-2,5-2-2 3,0-5-1-2,3 3 1-1,6-3-1 2,4 5 0 0,0-2 0 0,0-5 2-2,0 3 0 3,0 0-2-2,0-3 0 3,0 5 1-6,4 3-2 7,13 4 4-4,4 2-2 0,3 2-1-2,-4-2 0 3,6-3 1 1,-1-3-1-5,-8-9 2 6,5 2-2-2,-2-3 0-1,11-1 2 1,0 0 2-2,9 6-3 2,8 3 10 0,4-4-3 3,9 7-2-7,9-2 8 5,2-1-14-1,3 3 0 0,9 1 0-5,1 3 0 5,2 0 0 1,5 3 0 1,-4 3 0-3,3 4 0 0,1-1 0-1,-2-1 0 1,2 2 0 0,0 2 0 1,-1-7 0-1,0 2 0 0,0-2 0 1,7-4 0 0,2 6 0 0,-2-2 0-1,4 5 0 0,-1 2 0 2,-3-7 0-3,-1 2 0 4,-4-6 0-4,-1-3 0 2,-3 1 0-2,-10-2 0 3,-6 3 0-1,2 2 0-1,7 1 0 0,6 6 0 3,4 6 0-6,10 5 0 4,2 0 0 0,3 2 0 0,-1 0 0-2,-3-1 0 2,-1-4 0 0,3 3 0-1,7 3 0-1,2-4 0 5,7 4 0-5,3 2 0 3,1 1 0-3,6 3 0 2,0-5 0 1,6 4 0-3,0 2 0 0,-3-1 0 2,-10-2 0 0,-9 6 0-2,-3-3 0 4,2 1 0-4,-3-4 0 2,-1 0 0-3,-9-8 0 4,-4-4 0-1,-5-6 0 1,-5-6 0-2,-1-2 0-2,1-2 0 5,8-3 0-3,-1 4 0 3,4-3 0-4,-4 2 0 2,6 1 0-2,3 3 0 2,7 4 0-2,-5-1 0 2,5-3 0 0,-2-2 0 0,-2-3 0-2,-9-3 0 2,-12-8 0 0,-6 1 0-2,0-2 0 3,6 6 0 0,6-3 0-1,4-1 0-1,2 3 0-2,-2-1 0 5,2 3 0-4,-2-1 0 4,-4-2 0-6,-1-5 0 4,-5-1 0 0,0 2 0 2,-1 2 0-2,5 1 0-2,-1-1 0 3,1 2 0-5,-3-2 0 3,-5 0 0 1,-2-3 0 0,-4-1 0-2,0-5 0 3,-3-5 0-1,-2 2 0-1,6 0 0 1,2 3 0-2,4 4 0 3,8 8 0-2,-8 7 0 1,0-1 0-2,-8-1 0 3,-2-5 0-1,-8-1 0 0,-8-7 0-1,6-4 0-1,-1 2 0 3,2-2 0-3,8 0 0 1,-5 4 0 1,8-2 0 0,-5-2 0 0,0-3 0-2,3 0 0 2,1-2 0 0,-1-2 0 0,1 1 0-2,1 3 0 3,-5 1 0-1,1-1 0-1,1 2 0-1,-3-4 0 2,-6 6 0 0,-2 0 0-1,-5-7 0 1,-12 2 0-1,-4-4 0 2,1-6 0-4,-7-2 0 5,-2-6 0-4,-1 0 0 4,1 0 0-4,-7 0 0 0,0 0 0 2,-1-3 0 0,1-14 0 0,-3-2 0-2,0-4 0 4,0-11 0-4,-3 1 0 3,-1-8 0-4,-3 3 0 2,-5-11 0 1,-6-6 0 0,-3-8 0 1,0-11 0-3,-12-8 0 2,-16-4 0-2,-8 2 0 4,-1 2 0-3,0 3 0 2,1 2 0-3,3 7 0 1,-1 4 0 5,0 2 0-7,2 2 0 4,-5-4 0-5,-5-2 0 4,-7-1 0-2,1 4 0 1,-3 7 0 1,9 5 0 0,2 7 0 0,5 6 0 0,1-1 0-2,-3 5 0 2,6 0 0 1,-1 7 0-2,2 2 0-1,2-2 0 2,-2 6 0 0,-3-8 0 0,-7-1 0-2,-5-4 0 2,-2-6 0-1,-3-2 0 1,0 1 0-2,2-1 0 4,0 6 0-3,9 2 0 2,1 3 0-4,1 3 0 2,0 3 0 2,5 4 0-4,-5-6 0 4,-1 5 0-1,6-2 0 0,2 7 0 0,2 2 0-1,4 5 0-1,0-3 0 3,-7-1 0-3,-1-3 0 4,-2-2 0 0,-9 1 0-5,-3-4 0 1,-8-1 0 1,-8-5 0 3,-6 0 0-4,-1-3 0-1,-3 6 0 4,-1-1 0-1,1 1 0-1,3 0 0 0,-3-3 0 5,-4-3 0-5,-6-3 0 2,-7-2 0-7,-8-7 0 5,-3 2 0 2,-9-3 0-1,-1 0 0 1,2-4 0-5,-2 1 0 5,0-1 0-1,4 4 0 0,6 3 0-2,5-2 0 4,6 5 0-4,5 1 0 4,3-2 0-4,4 0 0 1,1-2 0 0,-3-7 0 1,-2-3 0-1,-1 3 0 0,1 0 0 1,-3 8 0-2,1 8 0 2,1 3 0 0,-4 7 0 0,2-3 0-2,-5 1 0 2,-1-1 0 1,1 0 0-2,-2 0 0 0,0-4 0 0,-4 1 0 3,-2 0 0-4,2-5 0 0,8 4 0 2,5-4 0 0,3-2 0 0,-4-8 0 0,1-6 0-2,-2-8 0 2,2 8 0 1,6 2 0-4,2 0 0 4,-1 4 0-2,6 5 0 1,-3-1 0-2,2-1 0 2,-9-2 0 0,-3-2 0 0,-5-3 0 0,-8 0 0-2,-2-4 0 3,-8 3 0-2,5 0 0-2,3 6 0 4,10 3 0-1,1 3 0 0,4 0 0 0,0-1 0-2,-11-7 0 2,1-4 0 1,-2-7 0-5,-4-6 0 4,9-3 0 1,5 7 0-2,5 3 0 0,11 10 0 1,5 7 0 0,-1 1 0 0,2 0 0 0,3-1 0-2,-7-1 0 3,9-8 0-2,-9 0 0-1,-2-2 0 2,5 2 0 0,4 6 0 0,12 7 0-2,5 5 0 3,-2 3 0-2,4-2 0 1,7 5 0-3,-3 2 0 5,2-2 0-3,1 0 0 1,3-5 0-1,-4 3 0 0,0 1 0 1,-1-3 0-1,-14 2 0 1,-8-8 0-1,-2 2 0 3,1 4 0-4,7 6 0 0,12 5 0 2,8 5 0 1,7 3 0-2,3 1 0 2,5 5 0 0,6 0 0-2,3 3 0-1,6 0 0-1,1 0 0 2,0 0-70 1,0 26-138 1,18-9-157-1,19 14-433-2</inkml:trace>
    </iact:actionData>
  </iact:action>
  <iact:action type="add" startTime="24836">
    <iact:property name="dataType"/>
    <iact:actionData xml:id="d6">
      <inkml:trace xmlns:inkml="http://www.w3.org/2003/InkML" xml:id="stk5" contextRef="#ctx0" brushRef="#br0">24720 18526 45 0,'0'0'519'4,"0"0"-345"4,0 0-5-1,0 0-28 2,0 0-25-3,0 0-2 1,0 0-34 2,149 43 20-2,-57-26-26-1,29-6-5 2,31 2 5 0,33-4-17 0,20 1-9-2,11 2-9 2,-8-10 4 0,-19 0-16 3,-27-2 0-6,-35 0 2 4,-31 0-4-2,-21 0-5 3,-27-2-7-6,-23 0-8 4,-16 2-3 0,-9 0-2-1,0-5-1-1,-69 5-4 3,-72-7 2 0,-75 7 3-2,-62 0 2-1,-3 0-1 2,8 0-1 2,34 0 1-4,52 0 3 0,40 7-3 3,41-2 1-2,33-3-1 2,33 4-1-4,25-2 0 5,15-4 0-3,4 0 3 0,67 0-3-1,56 0-1 2,55 0-1 0,36 0 2 1,19 0 0-3,-11 0 2 1,-32 0-2 2,-41 0 2-2,-42-4 2 1,-32 0 2-2,-24 2 0 3,-24 2 1-2,-15-2 0 1,-16 2-7-1,0 0 0-1,-10 0 0 3,-78 0 0-3,-55 12 0 3,-37 11 0-2,-4-4 0 3,22-11 0-6,35 4 0 4,35-7 0 0,34 0 0-1,33-5 0 2,20 0 0-1,5 0 0-1,47 0 0 0,49 0 0-1,27-10 0 2,9 3 0 1,-22 2 0-1,-24 5-9-3,-27 0-26 2,-22 0-27 3,-19 0-49-3,-15 0-49-2,-3 0-54 6,0 0-126-6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4T03:08:05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97">
    <iact:property name="dataType"/>
    <iact:actionData xml:id="d0">
      <inkml:trace xmlns:inkml="http://www.w3.org/2003/InkML" xml:id="stk0" contextRef="#ctx0" brushRef="#br0">12827 6868 144 0,'0'0'417'8,"0"0"-250"-4,0 0 5 5,0 0-34-4,0 0-42 1,0 0-12 2,166-3 1 0,-114 3-4-2,3 0-13 2,8 0-10 0,11 0-10 0,14-9-7-1,9-8 4 0,14-2-2 1,11-2-5 0,10 2 6 0,-3 3-10-2,3 5-4 3,-6 3 6 0,-5 4 1-4,0 3-6 3,4 1 1 0,0-4-12 2,-4 4 0-6,3 0-7 5,-5 0-6-2,4 0 4 1,6 0-4-2,5 0-7 2,6-6 0 0,4-4 0 1,-2-1 0-2,-2-1 0-1,-2 3 0 3,5 1 0-2,-7 4 0 3,-4 4 0-6,-3 0 0 8,-7 0 0-4,-4 0 0-2,1 0 0 1,-7 0 0-1,-6 0 0 2,-3 0 0-3,-8 0 0 3,-4 0 0 1,-3 0 0-2,4-3 0-1,-1 3 0 2,-2 0 0 1,-1 0 0-2,-2 0 0 0,1 0 0 0,5-5 0 3,-6 2 0-3,4-1 0-2,-3-3 0 4,-1 4 0-2,2-3 0 1,4-1 0-2,5 1 0 3,7 0 0-2,5 4 0 2,1-4 0-4,4-1 0 5,-1 1 0-3,1 0 0 1,3 1 0-2,-12 3 0 1,-4-4 0 1,-11-3 0 0,-8 1 0 0,-4-3 0-2,-10-1 0 4,-18 4 0-4,-10 4 0 0,-19 4 0 2,-11 0 0 0,-10 0 0-1,0 0-105-1,-37 0-111 4,-57 19-28-3,33 0-51 2,-9 8-380-4</inkml:trace>
    </iact:actionData>
  </iact:action>
  <iact:action type="add" startTime="12842">
    <iact:property name="dataType"/>
    <iact:actionData xml:id="d1">
      <inkml:trace xmlns:inkml="http://www.w3.org/2003/InkML" xml:id="stk1" contextRef="#ctx0" brushRef="#br0">29086 11157 322 0,'0'0'334'5,"0"0"-174"3,0 0-6-2,0 0-35 2,154-31-34 0,-79 31-2 0,12 0 3-2,25 0-12 2,23 4-19 0,23 11-5 0,21 4-11-2,16-2 16 2,7 5-16 0,1 0 16 2,4-6-5-3,-8 3-1 0,5-2-23 2,2-12 9-3,3-5-14 1,0 0-5 0,-12-10-7 1,-13-21-8 1,-14-1 1-4,-16 9-1 4,-7 13 7-2,-8 3-2 2,-15 7 4-4,-12 0-1 4,-6 0-3-2,-16 0-1 2,-17 0-1-4,-14 0-1 3,-15 0-2 2,-13 0 9-4,-12 0-7 2,-8 0 3-3,-8 0-3 5,-3 0 2-4,0 0-2 0,0 0 3 2,0 0-6 1,-45 0-1-2,-40 7-1 3,-52 11 2-3,-36 2 2 1,-31-12-2 0,-30-5 1-3,-18-3 1 2,-27 0 1 1,-12 0 31 1,-9-3-34-4,5 0 0 3,11 1 0 0,23-1 0 0,24-2 0-1,22-1 0 0,29 1 0 3,28 1 0-3,21 4 0-2,25 0 0 4,8 0 0-2,22 0 0 1,21 0 0-2,18 0 0 3,26 0 0-2,6 0 0 2,11 0 0-5,0 0 0 4,0 0 0 0,55 0 0 1,31 9 0-4,39 10-3 5,33 4 2-3,35 1-1 2,37-2 0-1,17-5 1-3,15-10 1 5,-5-4 0-4,-17 0 4 0,-14-3 1 2,-23 0-5 1,-14 0 0-2,-13 0 0 2,-21-8 0-2,-28-9 0 0,-23 0 0 2,-25 15 0-3,-21 2 0 2,-25 0 0-2,-19 0 0 3,-10 0 0-3,-4 0 0 1,-11 11 0 1,-68 22 0 0,-54 7 0 0,-60 4 0-1,-44-9 0 2,-30-4 0-3,-13-9 0 0,3-8 0 2,18-12 0 1,20-2 0-1,46 0 0-3,41-2 0 4,40-12 0-1,39 4 0 1,34 3 0-5,26 2-25 6,13 5-124-5,3 0-60 4,33 8-44-3,0 22-496 2</inkml:trace>
    </iact:actionData>
  </iact:action>
  <iact:action type="add" startTime="16774">
    <iact:property name="dataType"/>
    <iact:actionData xml:id="d2">
      <inkml:trace xmlns:inkml="http://www.w3.org/2003/InkML" xml:id="stk2" contextRef="#ctx0" brushRef="#br0">5810 18616 246 0,'0'0'305'6,"0"0"-136"0,0 0 6 1,0 0-37 1,0 0-26 0,0 0-16-2,0 0 11 2,41-79-10 0,-4 72-19 0,18-5 4-2,36-5-7 2,46-7 4 0,60-7-7 1,62-12-14-4,64 7-5 7,35-5 2-7,16 17-5 11,-3 15-50-14,-27 9 0 5,-31 0 0-1,-42 27 0 2,-50 8 0-2,-45-4 0 1,-39-6 0 3,-37-9 0-4,-36-8 0 1,-28-8 0 1,-20 0-17-1,-16 0-269 1,-37-13-174-2</inkml:trace>
    </iact:actionData>
  </iact:action>
  <iact:action type="add" startTime="17881">
    <iact:property name="dataType"/>
    <iact:actionData xml:id="d3">
      <inkml:trace xmlns:inkml="http://www.w3.org/2003/InkML" xml:id="stk3" contextRef="#ctx0" brushRef="#br0">12521 18471 645 0,'0'0'170'6,"0"0"-6"0,0 0-58 2,159 0-15 0,-104-6-12-2,11 2 20 2,13-6-2 0,19 5-14 0,19-9 1-2,28-3-12 3,19-6-8-2,28-7-11 2,8 4-6-4,-3-3-11 3,-8 10-8 0,-17 2 12 2,-8 3 1-5,-5 9-4 2,-6 3-26 2,-12 2-11-2,7 0 0 1,6-10 0-1,5 3 0 4,10-10 0-5,6 5 0-1,-9-5 0 3,-5 0 0 1,-11 7 0-3,-13-2 0 2,-10 1 0 1,-8 3 0-2,-7-6 0 1,-5 4 0-2,-1 3 0 2,0 2 0-1,1-2 0 2,-7 0 0-3,1-3 0 2,-5-7 0 0,2 10 0-1,-1-7 0 1,7 2 0-1,1 7 0 2,9 0 0-2,-1 5 0-2,1 0 0 3,3 0 0 0,-3 0 0-1,2 5 0 0,-6 0 0 2,6 1 0-2,-1-3 0 3,4-3 0-6,5 3 0 5,4-3 0-1,4 0 0-1,6 0 0-1,-1 2 0 2,6 1 0 0,0-1 0 0,4 5 0 1,-6-7 0-4,-5 0 0 5,-9 0 0-6,-27 0 0 4,-21 0 0 0,-24 0 0 1,-22 0 0-2,-12 0 0-1,-14 0 0 3,-7 0 0-3,0 0 0 4,0 0-40-6,-13 0-204 4,-18 0-114 1,-8 5-60-1</inkml:trace>
    </iact:actionData>
  </iact:action>
  <iact:action type="add" startTime="19247">
    <iact:property name="dataType"/>
    <iact:actionData xml:id="d4">
      <inkml:trace xmlns:inkml="http://www.w3.org/2003/InkML" xml:id="stk4" contextRef="#ctx0" brushRef="#br0">23075 18415 632 0,'0'0'225'1,"0"0"-58"5,213-23-20 1,-123 17-52-1,19-2-4 2,14-3-1 0,15-1-25 0,13 0 9-2,12 5-8 2,25 2-3 0,7 5-4 0,8 0-6 0,5 0-22 5,3 12-1-9,2-2-12 5,-3 4 5-4,6-6-11 2,6-8 7 1,-13 0-2-1,3 0-5 0,-11 0 8 0,-9 0-1 2,-6 0 0-2,-15 0-19 0,-10 0 0 0,-6 0 0 1,-4 0 0-2,3 0 0 2,-1 0 0 0,-6 0 0 1,-2 0 0-3,2 0 0 1,-10-13 0 3,-13 1 0-4,-20 5 0 5,-13-7 0-7,-18 8 0 3,-12 2 0 2,-4 4 0-4,-6 0 0 4,4 0 0-2,-8 0 0 3,-5 0 0-4,-5 0 0 0,-8 0 0 2,-5 0 0 0,-8 0 0 0,-6 0 0-2,-10 0 0 2,0 0 0 0,0 0 0-2,-19 0 0 3,-47 0 0-2,-36 17 0 1,-31 2 0 0,-31-2 0-2,-36-3 0 3,-25 3 0-2,-21 2 0 0,-17-6 0 1,-10-2 0-1,-19-6 0 3,-16-5 0-3,-6 0 0-1,-12-10 0 1,-10-23 0 2,5 6 0-1,8 8 0-2,26 12 0 9,20 7 0-12,13 0 0 4,20 7 0-2,20 12 0 2,23 3 0 1,33-10 0-2,29-5 0 2,29 3 0 0,31-1 0 0,29 1 0-2,21-7 0 3,15 4 0-2,2-5 0 3,11-2 0-5,1 0 0 1,0 0 0 2,0 0 0 0,0 0 0 1,0 8 0-4,41-8 0 4,49 0 0-1,40 0 0 1,41 0 0-4,39 0 0 4,32-20 0-2,17 4 0 2,9 8 0-4,7-4 0 5,2 8 0-1,13-4 0-2,17-9 0-1,-7 3 0 0,-1-3 0 4,-7 10 0-4,-32-5 0 1,-9 12 0 0,-24 0 0 1,-22 0 0 0,-9 0 0-2,-21 0 0 2,-26 0 0 0,-25 7 0 0,-27-2 0-2,-36-3 0 4,-27 1 0-4,-19-3 0 4,-15 2 0-6,0 5 0 4,0 9 0-1,-70 11 0 2,-43 9 0-2,-48 5 0 0,-39-5 0 3,-31-9 0-3,-25-11 0-3,-17-3 0 5,-13-13 0-1,-4 0 0-2,7 0 0 2,16 0 0 1,33 0 0-2,34 0 0 1,35 0 0-2,44 6 0 3,39 7 0-2,37-1 0 4,26-7 0-7,19-5 0 2,3 6 0 3,76 2 0 1,54 4 0-4,68 5 0 2,36-5 0 1,12-5 0-5,2 0 0 3,-27-7 0 2,-31 0 0-2,-28 0 0-1,-31 0 0 2,-34 0 0 1,-29 5 0-2,-29-5 0 1,-21 0 0-2,-14 0 0 5,-7 0 0-7,0 0 0 4,-32 0 0-1,-67 5 0 1,-53 5 0 0,-51-6 0 0,-15 1 0-1,13 2 0 0,10-2 0 3,31-5 0-5,30 8 0 3,34 3 0 0,35 1 0 0,30 1-22-2,22 3-143 2,13 14-50 0,0-10-153-1,29 4-583 0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4T03:10:44.7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843">
    <iact:property name="dataType"/>
    <iact:actionData xml:id="d0">
      <inkml:trace xmlns:inkml="http://www.w3.org/2003/InkML" xml:id="stk0" contextRef="#ctx0" brushRef="#br0">30559 2315 3 0,'0'0'417'6,"0"0"-253"3,0 0 21 0,0 0-33-2,0 0-52-2,0 0-30 3,0 0-11 0,0 0 7-2,15-4-3 2,-30 4 31 0,-28 0 0 0,-6 0-28-2,-12 4-4 2,-2 7-3 1,-10 1-6-2,1-2-13-1,1-4-10 2,-2 0 13 0,-3-1-6 3,0-3-8-8,1 1 1 6,0 0-6-1,-4-3 4 0,-3 3-6 0,-9-3-1-1,0 0 4 0,-3 0-14 2,-1 3-11-4,4-3 0 3,-5 0 0 0,-9 2 0 0,-3-2 0-2,-7 0 0 3,4 0 0-1,-2-2 0-1,9-15 0-1,7-5 0 3,2 3 0-2,6 0 0 2,-2 0 0-4,-4 2 0 3,-1 3 0 0,7 1 0 0,2 5 0-2,4 2 0 8,-2 4 0-10,-4-1 0 3,-5 3 0 0,-4-2 0-2,-7 2 0 3,-3 0 0 1,1 0 0-3,6 0 0 2,-2 0 0 1,4 0 0-2,-4 2 0 3,0 9 0-6,-4 0 0 4,-2-2 0 0,5-2 0-1,-2 1 0 0,2 1 0 1,6 1 0 1,2-1 0-4,-1 4 0 4,4-1 0-2,3-5 0 2,-1 5 0-1,3-10 0-3,-4 1 0 4,0 2 0-2,8 1 0-1,-1 2 0 2,3 0 0 1,-8 3 0-2,7 2 0 0,-2 4 0 0,2 2 0 1,5-3 0 0,8-1 0-2,-1-1 0 2,2-4 0 0,-4-1 0 0,-3-1 0-2,-2-3 0 4,3 1 0-4,-2-1 0 3,-1 2 0-3,-4-7 0 1,-4 0 0 1,2 0 0 0,3 0 0-1,4 0 0 1,3 0 0 0,2 0 0-1,-1 0 0-1,-3 0 0 2,7 0 0 1,-5 7 0-2,4 3 0-1,6 2 0 2,-2-2 0 0,8 2 0 0,3-5 0-2,3 2 0 4,7-6 0-4,3-3 0 3,5 0 0-4,-2 0 0 3,0 0 0 0,10 0 0 0,-1 3 0-1,-1 3 0 0,4-1 0 3,-1-3 0-4,4 1 0 0,0 0 0 2,-4-3 0 0,3 5 0 0,2-3 0-2,2 7 0 2,10-6 0 0,6-1 0 0,0-2 0-2,-2 0 0 2,1 3 0-1,0-3 0 1,1 3 0-2,-2 0 0 2,1-3 0 0,-7 5 0 0,-1 0 0-1,-1 2 0 0,-5-3 0 3,3 2 0-4,4-3 0 1,-5-3 0 0,-2 2-10 2,3-2-9-2,-4 0 19 0,7 4-6 0,1-4-6 2,-3 1 12-2,0 6 0 0,-1-2 0 2,3 0 3-2,-2 1 1 0,4 0-3 1,2-4 1 0,-3 3-2 0,3 1 1-1,0 0 1-1,3-2-1 2,-1 6 0 0,0-5 2-1,2 7-3 0,-7-3 3 0,6 1-2 1,1 0 3 0,4-5-3-1,-3-3 1 0,5-2-2 1,0 0 0 0,-1 6-2-1,-5 2 3 1,-1 1-1-1,-1 5 3 2,1 1 2-4,4 2 0 3,0 3 1 2,0-3-6-3,3 6 0-1,0 7 0 2,0 5 0 0,0 8 0-1,0 6 0 5,0 9 0-6,0 9 0 0,0 17 0 1,0 15 0-1,0 6 0 2,0-2 0 0,6 3 0 0,0-3 0 0,-6-2 0-1,0-4 0 0,0-9 0 1,0-6 0 0,0-6 0-2,0-3 0 2,0-11 0 0,4-5 0-2,1-1 0 2,0-3 0 1,0 3 0-2,1-10 0-1,0-2 0 2,-1-3 0 1,2-3 0-1,-1-2 0-3,-2-4 0 4,8-4 0-2,-7 2 0 1,1 0 0-2,-2-3 0 3,-3-3 0-2,4-1 0 0,-3-3 0-1,-2-7 0 2,3-5 0 0,-3-2 0 0,3-4 0 0,-3 1 0 1,0-3 0-3,0 0 0 1,4 0 0 0,-4 0 0 1,3 2 0-1,3-2 0 1,7 3 0-2,3 3 0 3,11-3 0-1,8-3 0 0,8 0 0-2,3 0 0 2,9 0 0 0,10 0 0 0,6 0 0-2,5-9 0 2,-1 1 0 0,-1 0 0 0,-2 0 0-2,-1 0 0 2,-5 3 0 0,5-1 0 0,-11 0 0-2,-2 1 0 2,-6 2 0 0,-4 0 0 0,2 3 0-2,-2 0 0 2,1 0 0 0,-4-3 0 1,3 1 0-4,3-3 0 5,8-1 0-4,-1 0 0 2,0 3 0-2,2 1 0 3,-2 2 0-1,0-2 0-1,0-1 0 0,3 0 0 0,-1-1 0 2,4 3 0-2,-1-3 0-1,5 2 0 2,0-1 0 0,-5 1 0 0,-1-2 0-2,10 3 0 2,-3-2 0 0,13-1 0 1,7 1 0-4,2-2 0 5,3 0 0-4,-6 2 0 3,4-3 0-4,-7 1 0 3,-6 5 0 1,-9-2 0-2,-1 2 0 0,-9 0 0 0,6 0 0 2,-3 0 0-2,-2 0 0 0,2 0 0 0,2 0 0 2,0 0 0-2,10 0 0-1,-3 0 0 3,7-3 0-2,7-1 0 1,-4 4 0-1,-1 0 0 2,-2 0 0-3,-4 0 0 3,3 0 0-3,1 0 0 2,-3 0 0-1,0-5 0 1,-3 0 0-1,-3 0 0 0,-3 1 0 3,-3-1 0-4,-2 3 0 1,3-4 0 0,2 2 0 2,0 4 0-1,0-1 0-3,2 1 0 3,2 0 0 0,-5 0 0 1,2 0 0-4,-2 0 0 5,-2 0 0-3,1 0 0 9,-2-6 0-14,2 3 0 3,3 1 0 3,1-1 0-2,6 3 0 1,-1 0 0-1,7 0 0 5,-2 0 0-5,0 0 0-1,-6 0 0 3,-1 0 0 1,-3 0 0-1,-1 0 0-3,-1 0 0 4,-3 0 0 1,1 0 0-1,0 0 0-4,2 0 0 0,2 0 0 4,6-4 0-2,4-8 0 2,6-3 0-3,-3-1 0 2,4 3 0 0,-2 5 0-1,8 5 0 0,8 3 0 2,6 0 0-2,-9 0 0-1,-5 13 0 2,-15-7 0 0,-9-1 0 0,0-5 0-2,-7 0 0 2,-6 0 0 1,-3 0 0 0,-7 0 0-2,-3 0 0 2,-5 0 0-5,0 0 0 3,-4 0 0 0,1 0 0 2,1 0 0-1,1 0 0-1,-4 0 0 0,-5 0 0 0,-6 0 0 2,-3 0 0-1,1 0 0-4,-4 0 0 4,-3 0 0 0,-3 0 0 0,-3 0 0-2,-2 0 0 3,5 0 0-2,-5 0 0 1,6-1 0-2,0-17 0 5,-2 0 0-5,2-6 0 3,-6 1 0-5,8-2 0 5,-4-2 0-1,1-3 0 0,2-7 0-1,0-1 0 0,-2 4 0 2,6-9 0-2,-2 7 0-1,1-4 0 2,4 8 0-1,-5-2 0 3,-5 1 0-5,1 1 0 4,-5-6 0-1,2-7 0 0,-6-6 0-3,0-9 0 4,0-11 0-2,0-14 0 2,0-8 0-3,-3-13 0 1,-17-9 0 0,-2-3 0 2,0 3 0-2,4 12 0 1,-2 7 0 0,9 11 0-1,3 13 0-1,1 10 0 2,4 4 0 4,0 3 0 2,-3-3 0-12,-11-9 0 4,0-10 0-2,-1-5 0 4,-3 5 0-2,8 20 0 4,8 24 0-3,-2 20 0 1,5 13-44-4,-1 0-92 4,-4 32-86 1,7 4-150 0,0 10-729-3</inkml:trace>
    </iact:actionData>
  </iact:action>
  <iact:action type="add" startTime="9923">
    <iact:property name="dataType"/>
    <iact:actionData xml:id="d1">
      <inkml:trace xmlns:inkml="http://www.w3.org/2003/InkML" xml:id="stk1" contextRef="#ctx0" brushRef="#br0">21704 3323 372 0,'0'0'239'2,"0"0"-133"6,0 0 59 0,0 0-66 0,0 0-36-2,0 0-21 2,0 0 61 0,-127-92-22 0,45 50-22-3,-12-12 8 3,-13 4 1 0,-2-5-29 1,-4-1-6-2,6 10 11-1,4 0 3 4,3 7-8-3,0 7-3 1,0-1 6 1,2 6-9-1,0-1-8 2,-1 1-3-8,-7-2 5 6,5 0 7 0,-9 2-8 0,-2 3-4-3,2 1-10 3,7 1 1 1,-1 6 2 0,-2-3-8-4,0 1-4 4,-15-2 4 2,8 0-1-3,-10 5-2-5,12 0 1 4,4 2-5 3,4 5 5-4,8 3-4 0,6 5 3 2,8 0-2 1,4 0 2-2,1 0 0-1,7 1 7 2,-1 16 0 1,3 2-11-1,2 0 0-3,2-5 0 5,4 5 0-4,0-5 0 2,4 5 0-2,-6-2 0 6,0 0 0-4,1-5 0-3,-10 0 0 1,-4 3 0 1,-8 1 0 2,-6-1 0-2,0 2 0-1,-3-1 0 1,0 0 0 2,6 4 0-1,-7-1 0-2,5 0 0 2,1-2 0 0,0 3 0 1,4-5 0-4,7 1 0 4,5-1 0-2,6-2 0 2,12 1 0-3,7-3 0 1,10-3 0 1,12-4 0 0,8 3 0-1,3-2 0-1,2-2 0 4,1 1 0-4,-5 0 0 0,-5 2 0 3,1-1 0-1,-6-3 0 0,0 4 0-2,-2-2 0 2,5 0 0 0,6-1 0 1,1 2 0-4,-3 0 0 3,4 1 0-1,-1 5 0 2,-2-3 0-3,0 3 0 2,-7-2 0 3,6 1-6-4,-4 4 1-3,-4 3 0 5,-9 2-6-2,1 1 10 1,-2-1-2-2,7-5-5 1,0-1-10 1,6-2 8 0,4-3-3-1,10-4 2 2,3-4-6-3,5 0-19 3,0 0 8-4,0 0 17 4,0 0 9-2,0-4 2 1,0-21 2-1,0-11-2 1,13-2 1 0,14-5 1 1,7-1-1-2,1 0 1 0,6 0-2 1,1 3 5-1,-2 0-3-1,-4 5-2 2,-3 4 6 0,-5 11 11 0,-5 2-3-2,-12 9-6 2,-8 5-1-1,-3 5-1 2,0 0-1-4,0 0-5 3,0 0 0 0,-10 19 0 0,-23 23 11-1,-12 0-6 1,3 8-5 1,-2 6 3 0,9-3-1-3,0 7 2 0,15-5 4 4,4-11 13-4,11-9 2 0,5-8 2 2,0-10-20 1,18 5-5-2,34 1 0-1,20-5 0 3,6-2 0-1,-1-4 0 0,-10-5 0-3,-7 5 0 4,-10 3 0-2,-8-5 0 2,-11 1 0-4,-17-5-137 3,-14-6-139-1,0 0-121 2,-21 0-651-1</inkml:trace>
    </iact:actionData>
  </iact:action>
  <iact:action type="add" startTime="11618">
    <iact:property name="dataType"/>
    <iact:actionData xml:id="d2">
      <inkml:trace xmlns:inkml="http://www.w3.org/2003/InkML" xml:id="stk2" contextRef="#ctx0" brushRef="#br0">13511 3281 505 0,'0'0'235'4,"0"0"-25"3,0 0-36-1,0 0-39 2,0 0-25 0,0 0-23 0,0 0-20-2,159-40-12 2,-109 28 1 0,7 7 17 0,13-4-4-2,10 2-4 2,12 1-9 0,5-5-10 0,-4 3-9-2,-3 0-9 2,1-3 6 3,-10-1-29-4,-7 5-5-1,-14-3 0 1,-14 3 0 1,-14 2 0 0,-7 2 0-2,-16 3 0 2,-2 0 0-1,-7 0 0 1,0 0 0 0,0 0 0-2,0 0 0 4,-21 0 0-4,-41 8 0 1,-20 16 0 2,-15-1 0-2,-1-2 0 2,5 2 0-4,-3-1 0 4,14-1 0-2,13 2 0 2,14-8 0-4,29-4 0 3,10-5 0 0,13-3 0 0,3-3 0-2,0 0 0 1,0 0 0 1,30 0 0 1,15 0 0-2,4 0 0 0,1 0 0 2,-2 0 0-2,-5 0 0-1,-2 0 0 1,-4 0 0 2,-9 0 0-1,-11 0 0-2,-7 0 0 3,-10 3 0-2,0-3 0 2,0 4 0-5,-16 3 0 4,-26 1 0 1,-13-3 0-1,7-2 0-2,-1 1-43 2,9 3-70 0,35-5-108 0,2 4-108-1</inkml:trace>
    </iact:actionData>
  </iact:action>
  <iact:action type="add" startTime="15980">
    <iact:property name="dataType"/>
    <iact:actionData xml:id="d3">
      <inkml:trace xmlns:inkml="http://www.w3.org/2003/InkML" xml:id="stk3" contextRef="#ctx0" brushRef="#br1">12280 5837 523 0,'0'0'137'7,"0"0"43"-2,0 0-13 4,0 0-51-3,0 0-38 2,-92 166 6-1,37-70-16 2,0 14-4-4,-3-4-21 3,0-5-8 1,10-8-15-1,6-16-4-1,8-14-8-1,13-24 0 4,5-18-4-4,14-19-3 0,2-2 0 4,5-35-1-3,40-36-2 1,17-27 1-2,5-2 1 2,-9 10 2 2,-9 31-2-2,-19 25 2-3,-22 29-1 5,-8 5 20-5,0 50 38 4,-3 35-13-4,-32 32-44 4,-10 8 1-1,4 2 5 1,0-18 5-4,14-19 4 2,10-33 2 3,6-32-7-3,11-22-2-2,0-3-2 4,32-41 8-1,33-36-16 0,23-29 1-2,1-9-1 3,7 8 2-2,-17 19 1 2,-24 31-3-4,-19 24 0 5,-29 23 2-4,-1 10 5 2,-6 0 3-3,0 34 28 4,-16 26-9-1,-13 19-21 0,6 5 10-1,3-14 2 0,11-17-11 2,4-23 1-3,5-20-5 1,0-10 4 0,34-29-9 3,24-43 0-3,21-26-7-1,-1-12 6 3,3 3-1-1,-9 7 0 0,-11 20-1-1,-19 28 2 1,-25 21 0-1,-8 31 0 0,-9 0-8-2,0 61-91 3,-37 33-66 1,6-35-67-1,-3 1-137-2</inkml:trace>
    </iact:actionData>
  </iact:action>
  <iact:action type="add" startTime="16905">
    <iact:property name="dataType"/>
    <iact:actionData xml:id="d4">
      <inkml:trace xmlns:inkml="http://www.w3.org/2003/InkML" xml:id="stk4" contextRef="#ctx0" brushRef="#br1">11060 7902 793 0,'0'0'189'4,"0"0"-32"2,0 0-67 2,0 0-38 0,-115 195 5-2,66-132-7 2,0 4-2 0,6-9-11-1,16-18-15 1,9-15-11-1,11-16 1 1,7-9-3-1,0 0-1 0,34-31-8 1,32-32-1-1,26-19 1 1,15-11 1 1,-1 4-1-3,-12 14 3 4,-27 28-3-2,-29 23 12-4,-21 18 17 4,-17 6 19 0,0 30 2 1,-24 49 24-3,-31 37-71 2,-12 12 0 0,7-7 0 0,3-20-3 0,22-29 2-2,11-29-1 5,13-24 7-6,11-19 1 1,0 0 5 1,53-52-13 1,26-33-1 1,27-18 0-3,7-9 0 3,-3 12 2-2,-24 29-2 2,-27 27 1-2,-30 28 1-2,-24 16 4 3,-5 0 6 0,-13 43 6-2,-32 36 1 3,-10 13-14-2,0-2-4 2,9-14 1-2,11-21 0-1,15-25-2 4,16-13 3-3,4-17-2-2,11 0-1 3,47-52-8 1,25-22 8-1,7-13 0-2,5 3 1 2,-14 17 0-1,-10 21 1 3,-26 17-1-5,-17 17 1 4,-19 8 2-2,-6 4-4 1,-3 0 0-3,0 19-2 4,-12 26-29-1,-22 10-49 0,-5 3-67-1,-3 7-43 0,22-44-93 1,3 4-730 0</inkml:trace>
    </iact:actionData>
  </iact:action>
  <iact:action type="add" startTime="19476">
    <iact:property name="dataType"/>
    <iact:actionData xml:id="d5">
      <inkml:trace xmlns:inkml="http://www.w3.org/2003/InkML" xml:id="stk5" contextRef="#ctx0" brushRef="#br1">7137 11444 585 0,'0'0'313'3,"0"0"-158"5,0 0-20-2,0 0-51-1,0 0-13 2,0 0 3 1,186-23-21 0,-114 7-12 0,11-1-12-2,8 2-4 2,-1 1-14 1,-4 6-11-2,-13 5 0-1,-9-3 0 1,-9 1-21 2,-6-7-68-1,-43 12-102-2,-3-7-148 2</inkml:trace>
    </iact:actionData>
  </iact:action>
  <iact:action type="add" startTime="20123">
    <iact:property name="dataType"/>
    <iact:actionData xml:id="d6">
      <inkml:trace xmlns:inkml="http://www.w3.org/2003/InkML" xml:id="stk6" contextRef="#ctx0" brushRef="#br1">10852 11364 135 0,'0'0'618'6,"0"0"-441"1,0 0-6 0,168 7-67 2,-113-7-36-2,18-12-23-1,9-7-18 2,9 0-13 0,6 0-10 0,-5 11-4-3,-8 8-17 3,-66 0-113 0,-5 0-263 1</inkml:trace>
    </iact:actionData>
  </iact:action>
  <iact:action type="add" startTime="24960">
    <iact:property name="dataType"/>
    <iact:actionData xml:id="d7">
      <inkml:trace xmlns:inkml="http://www.w3.org/2003/InkML" xml:id="stk7" contextRef="#ctx0" brushRef="#br1">12182 16873 656 0,'0'0'145'3,"0"0"2"5,0 0-18-1,0 0-48 0,0 0 10-1,0 0-26 2,0 0 18 0,177 75 7 0,-105-63 3 0,7 5-18-2,4-3-8 2,4-3-20 0,2-11-20-2,3 0-2 2,1 0-6 0,-2-35-1 0,-3-6 4 0,-9-17-2-1,-6-16-8 1,-4-15-3 1,-4-21-5-4,-7-18 5 5,-3-13-3-4,-7-15 0 4,-6-5 10-6,-11-15-9 5,-7-9 3-2,-8-6-3 1,-1-4-2-1,-6 1 1 0,4 3 1 2,-8-3-6-1,-1-6 1 2,-4 5 0-6,0 4-1 2,0 8-1 2,0 8 1-1,0-1 0 2,0 1 3-2,-9-2-1 1,-11-9-3-2,3 0 0 4,-1 0 0-4,5 6 0 4,4 10 0-6,-2 13 0 10,7 18 0-10,-2 8 1 3,-1 6 0-1,2 0-1 2,0 6 3 1,4-10-3-3,-2-10 0 4,-5-20 1-6,6 1-1 5,-3 13-2-2,2 19 2 0,3 24 0 0,0 13 1 2,0 3-1-2,3 4 1-1,12-4-1 3,-11-10 1-2,3-10-1 2,-7-5 0-4,0-4 1 8,0 3-1-8,0 8 0 2,-8 13 1 3,-3 17-1-7,6 11 0 7,0 4 0-4,-2-2 1 0,1-1-2 2,3-3 1 0,-2-8-1 0,-2-8 1-2,1-13-1 3,-3-2-3-2,0 7 2 1,0 10 0-2,-1 10-1 5,5 6 0-5,5 1-1 3,0-1 1-5,0 0-2 4,0-1 5 0,0 2 0 0,12-3 2-1,2-2-1 0,2-4-2 2,-6-6 1-2,-6 4 0 1,-4 4 1-2,0 15-1 2,0 6 0 0,0 8 1-2,0 7 1 2,4 0-2 0,-1 4 1 1,-3-2-1-4,3 2 1 9,-3-2-1-10,3 7 0 3,-1 1-1-1,3 5 3 1,0 0 1 0,8 5-2 2,4-3 7-2,10-6 2 0,14-2-2 2,2-1 0-2,10 1-8 1,6-2 0-1,1 2 0 1,8 2 0 0,4-1 0-3,1 3 0 4,1 0 0-2,-12 7 0 1,-10 1 0-1,-5 4 0 2,-9 6 0-3,1 2 0 4,-4 0 0-6,-11 0 0 4,-8 0 0 0,-9 0 0-1,-3 0 0 1,-4 0 0-2,0 0 0 3,0 0 0-2,4 0 0-1,-4 0 0 3,0 0 0-2,0 0 0 1,0-7 0-2,-12-10 0 4,-31-9 0-3,-12-8 0 2,3 8 0-3,10 4 0 3,7 5 0-3,15 13 0 4,9 0 0-6,8 4 0 4,-1 0 0-1,4 0 0 1,0 0 0-2,0 6 0 2,4 22 0 2,28 4 0-4,8-4 0 1,6-1 0 1,-1-2 0 0,1-4 0-1,0 1 0 0,-9-6 0 2,-9-4 0 0,-8-4 0-1,-15-5 0-4,-3-1 0 4,-2 6 0-1,0 12 0 2,0 4 0-3,-13 9 0 2,-15-1 0 0,2 1 0 0,-3 9 0-2,-1 7 0 3,-1 12 0-1,4 6-24-1,3 8-130-2,6-2-135 4,18-50-78-1,0-4-813 0</inkml:trace>
    </iact:actionData>
  </iact:action>
  <iact:action type="add" startTime="27537">
    <iact:property name="dataType"/>
    <iact:actionData xml:id="d8">
      <inkml:trace xmlns:inkml="http://www.w3.org/2003/InkML" xml:id="stk8" contextRef="#ctx0" brushRef="#br1">14545 11734 324 0,'0'0'199'7,"0"0"-21"-3,0 0-14 1,0 0-42 5,0 0-25-4,0 0-24 0,0 0-15 2,35 2 24 0,0-2 5 0,9 0 4-2,7 0-27 2,14-8 3 0,14-6-19 0,7-3-7-2,11 2 4 2,2-1-5-1,5 1-1 5,9 2-2-9,8 0-4 6,10-1-7-1,6 0-5 1,3-5-3-4,2-4 2 5,2 4 1-4,0 0-7 4,-3 0 5-6,-4 4 0 10,0-1-19-10,0 6 0 3,-1 10 0 0,-3 0 0-1,2 0 0 4,-8 0 0-4,-7 0 0 4,-1 10 0-4,-4-6 0 0,-9-1 0 2,-11-3 0-2,-22 0 0 2,-25 0 0 0,-14 0 0-1,-20 0 0-1,-4 0 0 4,-6 0 0-4,-4 0 0 3,0 0-76-3,0-7-95 1,-14-5-78 2,-6 7-31-2,-5 2-349 1</inkml:trace>
    </iact:actionData>
  </iact:action>
  <iact:action type="add" startTime="28734">
    <iact:property name="dataType"/>
    <iact:actionData xml:id="d9">
      <inkml:trace xmlns:inkml="http://www.w3.org/2003/InkML" xml:id="stk9" contextRef="#ctx0" brushRef="#br1">26892 11671 736 0,'0'0'202'6,"0"0"-53"-2,0 0-17 5,0 0-46-1,194 3 1 0,-150-3 7-2,11 0-25 2,10 0 18 0,3 0-11-1,8 0-12 2,11 0-14-3,13-3-9 2,10-2-9 0,12 1-1-2,2 4-4 2,7 0 0 2,-3 0-5-3,-4 0-1-1,-5 0-7 2,-9 12-14 0,-10 2 0 1,-5-1 0-4,-8-2 0 5,-1-6 0-4,2-2 0 3,-4-3 0-4,2 0 0 3,-1 0 0 0,-10 0 0 0,-4 0 0 1,-10 0 0-4,-6 0 0 4,-4 0 0-2,-5 0 0 0,-2 0 0 0,-2 0 0 1,5 0 0 0,-3 0 0-2,-2 0 0 2,2 0 0 0,2 0 0 2,-2 0 0-5,-2-6 0 3,-2 1 0-1,-5 1 0 2,5 4 0-4,2 0 0 3,2-4 0 0,-2 0 0 0,5 2 0-1,-5 0 0 0,-3-3 0 2,-6 2 0-2,-6 3 0-1,-5 0 0 2,-1 0 0 0,-5 0 0 0,-4-3 0-3,-3 3 0 4,-3 0 0-2,-6 0 0 2,0 0 0-4,0 0 0 4,0 0-21-2,0 0-125 1,0-8-81-2,0 5-77 2,0-2-184 0</inkml:trace>
    </iact:actionData>
  </iact:action>
  <iact:action type="add" startTime="29821">
    <iact:property name="dataType"/>
    <iact:actionData xml:id="d10">
      <inkml:trace xmlns:inkml="http://www.w3.org/2003/InkML" xml:id="stk10" contextRef="#ctx0" brushRef="#br1">32346 10881 862 0,'0'0'175'5,"0"0"-11"-2,162-17-5 3,-87 17-45 2,14 0-17-3,16 0-3 2,11 0-22 0,8 5-18 2,-4 7 5-1,-14-1-18-2,-17-3-11 1,-26-3 5 2,-26 0-10-1,-19 1-13-2,-15-6-5 2,-3 3-7 0,-3 5-7 0,-59 6-2-3,-28 7 2 4,-29-2 5-1,-13-4 2 5,-1-10 0-10,3-5-3 3,15 0 3 3,20 0-8-4,29 0 3 5,27-3 2-3,23 3 3 4,16-2 0-4,0-2 2-3,44 1 6 4,39 1-7 0,21 2 3 0,8 0 1-2,-8 0 3 3,-16 0-1-2,-29 5 4 2,-21 1-4-4,-25-1 0 5,-13 0 0-4,0 9-6 2,-12 8-2-3,-29 0-6 4,-14 6 7-2,-2-18-7 2,3-3 1-2,14-7 4 0,12 0 2 3,16 0 0-4,12 0 0 0,0 0 3 1,0 0 0 1,40 0 15 0,8 0-16-1,7 0 0 1,-7 0 0 4,-17 0 3-2,-12 0 0-9,-16 0 1 6,-3 0-6 0,0 0-3 1,0 0-4-2,-27 12-1 3,-17 13 4-2,-1 0-3 2,-2-4-7-2,8 2-1-1,4-4-7 6,11-9-17-6,0 2-27 0,17-5-46 1,-2 0-39 1,5 9-54-2,4-10-62 2,0 8-812 0</inkml:trace>
    </iact:actionData>
  </iact:action>
  <iact:action type="add" startTime="34591">
    <iact:property name="dataType"/>
    <iact:actionData xml:id="d11">
      <inkml:trace xmlns:inkml="http://www.w3.org/2003/InkML" xml:id="stk11" contextRef="#ctx0" brushRef="#br0">14526 13230 309 0,'0'0'307'5,"0"0"-110"4,0 0 27-1,0 0-87-3,0 0-7 4,0 0 11-2,0 0-89 2,-28 158-5-3,-7-72 13 2,1 1-10 0,-3-8-7 1,9-7-4-4,4-12-1 3,6-19-16 0,8-19-8 0,9-14-3-2,1-8-10 1,15-4 20 2,49-48-15-2,20-23-3 0,8-18 0 1,-3-6 2 4,-12 11 20-7,-24 31 4 3,-24 24-1-2,-19 26 1 2,-10 7 5-1,0 7-8-1,0 46-10 3,-18 20-16-1,-13 1 0 2,1-11 0-4,6-13 0 2,9-23 0-2,5-11 0 3,10-11 0-3,0-5 0 0,0 0 0 2,25-25 0 1,26-32 0-1,9-17 0-1,-7 4 0 2,-10 17 0-2,-16 24 0-1,-13 15 0 1,-12 14 0 1,-2 26 0 0,0 49 0-2,-10 21 0 3,-23 4 0-2,2-15 0 2,0-18 0-3,7-16 0 3,6-16 0-1,8-12 0-2,7-16 0 0,3-7 0 1,0 0 0 1,0 0-36 0,21-20-42 0,16-25-109-2,0-12-11 4,-26 24-92-4,-4-7-294 1</inkml:trace>
    </iact:actionData>
  </iact:action>
  <iact:action type="add" startTime="35267">
    <iact:property name="dataType"/>
    <iact:actionData xml:id="d12">
      <inkml:trace xmlns:inkml="http://www.w3.org/2003/InkML" xml:id="stk12" contextRef="#ctx0" brushRef="#br0">15216 12002 386 0,'0'0'406'7,"0"0"-210"-2,0 0-18 3,0 0-51 0,0 0-14 0,0 0-14-2,119 22-28 2,-119 24-13 0,0 11-10 0,0 18 0-2,-19 6-15 2,-5 4 3 0,-4-2-15 0,7-13-7-2,7-12-1 2,3-20-4 0,6-19-1 0,5-13 0-2,0-6 1 2,0 0-8 0,9-6 4 1,37-29-5-4,21-17 0 3,7-17 0 0,8-7 1 0,0-3-3 0,-10 13 4-1,-27 24 0 2,-21 24-1-2,-17 18 13 0,-7 10 34 0,0 60 0 2,-21 33-40-2,-16 12-7-1,-2-7 1 2,5-16-1 1,7-32 1-1,9-22-2-3,8-21 4 5,10-13-3-4,0-4-1 4,0 0 2-7,15-12 3 6,31-33-5-1,11-9 1 1,8-12-2-3,-1-4 2 2,-9-2-1 0,-10 15 0 0,-21 18 0-1,-16 25 0-1,-8 14 0 1,0 50 2 2,-12 39 0-3,-21 21 0 2,4-2-1 0,0-24 1 1,8-25-1-3,13-23 8 4,3-20-9-5,5-9 0 4,0-7 0-5,47 0 0 5,16-24 0-1,11-12 0 2,-4-7 0-2,-12 8 0 0,-13 8 0-3,-14 10 0 2,-14 7 0-1,-13 7 0 1,-4 3 0 1,0 0-89 0,0 0-99-2,-38 11-55 3,16 5-59-1,-4 13-638 1</inkml:trace>
    </iact:actionData>
  </iact:action>
  <iact:action type="add" startTime="36955">
    <iact:property name="dataType"/>
    <iact:actionData xml:id="d13">
      <inkml:trace xmlns:inkml="http://www.w3.org/2003/InkML" xml:id="stk13" contextRef="#ctx0" brushRef="#br0">16234 14010 211 0,'0'0'151'4,"0"0"-29"3,0 0 52 1,0 0-31 1,0 0-19-3,0 0-4 1,0 0-50 1,-5-36-8 1,-21 36-8-4,-3 0-13 3,-2 5-3 1,-6 9-4-1,-5 5 14-2,-1 10-2 3,-2 5-13-2,-1 5-10 1,3 7-6-2,1 9 5 2,3 5 2 0,5 7-1 1,0 5 2-2,4 8-6 1,1 2 8 0,3 5-6-1,5-2-6 0,3 0-2 1,4-2 2 0,-2-4 0-1,1 0-1 0,5-9 0 1,-3-1 0-1,9-9 2 1,-7-7-6-2,6-14 0 4,-2-10-4-4,5-12-1 4,-1-13-4-6,3-4 0 4,0 0-1-1,0 0-4 1,0-4 1-1,0-42-3 4,0-10 6-4,0-7 0 0,0 0 0-1,-3 0-3 2,-4-3-3-2,5 1-2 2,-5 8 3-1,2 10-1 1,2 16-2 0,-6 13 1 0,5 12-2-2,1 3 6 2,1 3 0-1,-4 0 3 1,-4 23 8-2,2 26 4 2,-5 14 1 1,3 4 4-2,7 2 2 0,0 0 7 3,3-6 4 0,0-8-1 2,0-12-2-11,0-16 1 6,0-10 2-1,0-8 2 1,0-8-6 0,13 3-26 0,21-4 0 2,14 0 0-1,10-9 0-2,5-30 0 8,1-7 0-10,-5 0 0 4,-8 2 0-2,-6 9 0 0,-9 7 0 1,-10 12 0 1,-5 8 0-2,-3 8 0 4,-4 0 0-2,2 0-39-1,-6 22-176-2,-10-5-84 4,0 2-194 0</inkml:trace>
    </iact:actionData>
  </iact:action>
  <iact:action type="add" startTime="40143">
    <iact:property name="dataType"/>
    <iact:actionData xml:id="d14">
      <inkml:trace xmlns:inkml="http://www.w3.org/2003/InkML" xml:id="stk14" contextRef="#ctx0" brushRef="#br1">30171 13140 511 0,'0'0'205'4,"0"0"-61"1,0 0-12 4,0 0-79-1,0 0-13 0,0 0 3-3,13 178 7 5,-13-137-7-3,0-2 1 0,0-3-4-1,-3 4-8 3,0-8-3-1,3-8-6 0,-3-5 5-1,3-7-10-1,0-10-1 3,0-2 0-1,0 0 2-2,0 0 0 2,16 0-9-1,13 0-7 0,4 0-1 1,6 0 12 0,9-4 12 0,6-8 0-1,9 5-7 3,6-4 6-3,13 2 4 1,6 3 4 1,2 6-1-5,6 0-5 4,0 0-5 0,-2 0-1-2,-2 0-4 6,-7 3-4-3,-4 3-2-4,-2-4-6 2,0-2 4-2,-3 0-2 3,-5 0 1 0,-3 0-2-2,-5 0 1 2,-9 0-2 0,-6 0-4 0,-10 0 4 0,-9 0-2-2,0 0 1 4,-17 0-1-4,4 0 3 3,-12 0-4-5,3 0 2 4,-5 0-1 0,2 0 1 0,1 0 1-2,-2 0-3 2,-3 0-1 0,4 0 0-2,-4 0 1 2,0-8-2 1,0-25-1 0,0-13 1-4,0-20 1 3,0 1-1 0,0 7-1 0,0 5 0-1,0 18-36 0,0 14-60 3,-18 10-75-4,5 11-129 0,-5 0-101 2</inkml:trace>
    </iact:actionData>
  </iact:action>
  <iact:action type="add" startTime="41133">
    <iact:property name="dataType"/>
    <iact:actionData xml:id="d15">
      <inkml:trace xmlns:inkml="http://www.w3.org/2003/InkML" xml:id="stk15" contextRef="#ctx0" brushRef="#br1">30832 13569 337 0,'0'0'245'1,"0"0"-6"8,0 0-28-1,0 0-93 0,0 0-14-2,0 0-14 1,0 0-11 3,122 83-8-3,-104-47-24-1,0 4 4 2,-6 4-6 0,0 8-13 0,-2 5 1-1,-7 5-8-1,-3 5 2 3,0 4-5-1,0-2 2-3,0-4-11 6,0-1 5-4,-10-2 0 1,-5-2 0-2,1 3-7 2,-5-1 4 1,-2 4-2-1,-4 5-4-3,-4-6 4 5,3 2-6-4,-1-4 5 4,-1-1-10-6,-5-4 7 4,6-3-9 0,-4-3 6 1,0 0-1-1,3-6-4-2,1 6 7 3,-1-2-4-2,6-1 0-1,-2-8 0 2,0-3-1-1,5-7-3 2,-2-5 2-4,3 1-2 4,-1-1 0-1,1 3 2 0,0-2-1-3,-1 1 0 5,1-1-1-4,0-2 0 3,-5-2 1-4,9-6 0 3,-4 0-1 0,7-3 2 0,3-3 1-1,3-3-2 0,2-3-1 2,0 2 1-3,0-2 2 0,-1 0-2 2,-2 2 0 0,-1-3-1 1,6 1 2-1,-6 1-2-2,3-4 1 1,4 1-1 2,-2-3-1-4,2 0 1 3,0 0-2 0,0 0-2 0,0-24-6-1,0-34 5 1,9-21 5 0,6-1-2 0,-2 10 2-1,-5 15-3 0,0 22 1 3,-6 11-1-4,0 10 3 0,-2 2-2 2,4 1 1-1,-4 5 0 2,0 0 1-4,0 4 2 4,0 0-2-2,0 0 2 2,0 0 0-4,0 15 12 4,-4 31-6-1,-12 12 8 0,-1 5-5-2,6 0 1 2,-2-3-12 0,5-9 0 0,1-4 0-1,4-10 0 0,3-11 0 1,0-6 0 0,0-11 0 3,0 3 0-5,0-7 0 0,18 1 0 1,22-4 0 1,9 2 0-1,-1-4 0 2,4 0 0-1,-9 0 0-4,-7 0 0 4,-3 0 0 0,-5 0 0-1,-7 0 0-1,-3 0 0 3,-9 0 0-2,-6 0 0 1,-3 0 0 0,0 0-86-2,0 0-167 3,0 0-114-2,0 0-331-1</inkml:trace>
    </iact:actionData>
  </iact:action>
  <iact:action type="add" startTime="46128">
    <iact:property name="dataType"/>
    <iact:actionData xml:id="d16">
      <inkml:trace xmlns:inkml="http://www.w3.org/2003/InkML" xml:id="stk16" contextRef="#ctx0" brushRef="#br2">21796 13140 859 0,'0'0'162'7,"0"0"-14"-1,0 0-62-2,0 0-44 4,0 0 12 0,0 0-2-2,0 0 1 2,22 159-8 0,-17-132-7 0,-5-5-6-2,0 1-2 2,0-8-5-1,2-3-2 2,3-5-7-2,-4-2-4-1,3-1-4 4,-1-3 4-3,-3-1 6-1,3 0-2 1,-3 0-4 1,3 0-4 0,4 0 0-2,4 4 2 3,2 1-6-1,5 3 2 0,0 1 0-2,-3-4 16 1,4 3-6 2,2-5 3-1,1 3-11-2,7-4 4 2,8 1-1-1,1-1 2 2,16-2 4 1,-4 0 1-5,8 0 7 4,7 0-5-2,1 0-2-1,2 0-3 2,-6 0 6 0,3 0-2 1,-2 0-11-4,-2 0-8 3,4-2 0 0,-3-3 0 1,3 2 0-4,3 0 0 4,1-3 0-2,-2 6 0 1,3 0 0-2,0 0 0 2,-1 0 0 0,-1 0 0 0,-5 0 0 0,-1 0 0-2,5 0 0 3,-1 0 0-2,6 0 0-1,-3 0 0 2,-3 3 0 0,-2 0 0 0,-12-3 0-2,2 3 0 2,-5-3 0 0,3 0 0 0,-1 0 0-1,0 0 0 1,11 0 0-1,-4 0 0 2,5 0 0-4,-2 0 0 3,-5 0 0 1,-1 0 0-2,-4 0 0 1,-3 0 0-2,1 0 0 4,-1 0 0-4,2 0 0 0,0 0 0 2,2-6 0 0,3 2 0 0,-4 0 0-2,7 2 0 3,6-4 0-2,-2 6 0 3,1-4 0-6,-2 4 0 4,-3 0 0 0,-6 0 0 0,-1 0 0-2,-5 0 0 3,-2 0 0-2,-3 0 0 1,-5 0 0-1,4 0 0 0,-3 0 0 2,1 0 0-1,8 0 0-3,-1 0 0 3,0 0 0 0,-2-5 0 0,0 3 0-2,-6-1 0 2,0 3 0 0,-1 0 0 1,-3 0 0-4,-1 0 0 3,4 0 0 0,-7 0 0 0,1 0 0-2,-3 0 0 1,1 5 0 2,-6-2 0-1,-2-1 0-2,0 2 0 2,-2 2 0 2,-2-4 0-1,-5 3 0-3,-1 1 0 0,1-3 0 1,-4 2 0 0,2-2 0-1,-4-1 0 2,5 2 0 1,-6-4 0 0,8 0 0-5,-4 0 0 4,-5 0 0 0,0 3 0 1,0-2 0-4,-3-1 0 3,0 0 0 0,0 0 0 0,0 0 0-1,0-1 0 1,0-32 0 1,0-9 0-3,0 1 0 1,0 6 0 0,0 4 0 2,-6 4 0-2,-1 8 0-1,0 3 0 3,-3 8-68-2,4 2-70 2,-3 3-62-3,3 3 6 1,0 0-79 1,6 0-109 0</inkml:trace>
    </iact:actionData>
  </iact:action>
  <iact:action type="add" startTime="47543">
    <iact:property name="dataType"/>
    <iact:actionData xml:id="d17">
      <inkml:trace xmlns:inkml="http://www.w3.org/2003/InkML" xml:id="stk17" contextRef="#ctx0" brushRef="#br2">26631 13061 658 0,'0'0'180'4,"0"0"-21"4,0 0-73 0,0 0-27 0,0 0-3-1,17 150-3-1,-15-115 2 3,6 4 4-3,-3 2-6 2,2 0-11 0,5 2 5 0,-7-2-8-1,5-2 0 0,-1 0 2 1,-2-5-15 0,-2-4-7 0,1-7-4-2,1-10-2 2,-6-2 0-1,9-6 4 2,-4-2 5-4,5 1 2 3,0-1-9 1,1-3 7-1,0 2 1-1,1 0-2 0,1-2 0 2,4 6-6-3,-2-4-1 1,5 3-7 1,7-5 1 0,2 4 3-1,9-4 1 2,7 0-3-1,0 2 1-1,2-2 4 2,1 0-3-4,1 0 2 3,3 4-5 0,4-2 1 0,-2-2 0-2,4 4 0 6,-1-4-1-1,-3 1-5-8,4 5-3 5,0-3 0-2,5 0 0 1,-3-1 0 0,2-2 0-1,-2 2 0 1,1-2 0 2,-9 3 0-1,2 3 0-2,-2 0 0 3,2-2 0-2,-2 3 0 2,-1-2 0-4,-2 0 0 4,-2 1 0-2,0 2 0 1,-2-2 0-2,-1 0 0 2,0-1 0 0,-2 0 0 0,3 0 0-1,-1 4 0 0,-1-1 0 2,-3-3 0-2,-3 4 0-1,2-6 0 2,-7-3 0 0,6 2 0-1,-3-2 0 0,1 0 0 2,0 0 0-2,-4 2 0 3,0 2 0-6,1-1 0 4,-3-3 0 0,1 3 0-2,2-2 0 3,3 3 0-2,4 0 0 2,-1 0 0-2,6 4 0 1,-3-5 0-2,-3 2 0 4,-8 0 0-6,-1 1 0 4,0 0 0 1,-4-4 0-2,-2 1 0 1,1-3 0-2,-1 2 0 3,-9-2 0-3,-5 0 0 4,2 0 0-5,-10 0 0 2,2 0 0 1,2 0 0-2,2 0 0 3,-4 0 0-2,2 0 0 1,-1 0 0 1,-2 0 0-3,8 0 0 1,-7 0 0 1,-2 0 0 0,0 0 0-2,-3 0 0 2,0 0 0 0,0 0 0-2,3 0 0 4,-3 0 0-1,0 0 0-2,0 0 0-2,0 0 0 3,7 0 0-1,0-10 0 1,7-12 0 1,0-5 0-3,-4 0 0 2,3 2 0-1,-9 0 0 2,3-2 0-2,0 5 0 0,-6 6 0 2,-1 5-32-5,0 5-62 4,-4 0-76 0,-47 6-53 1,22 0-44-1,2 0-350-2</inkml:trace>
    </iact:actionData>
  </iact:action>
  <iact:action type="add" startTime="56378">
    <iact:property name="dataType"/>
    <iact:actionData xml:id="d18">
      <inkml:trace xmlns:inkml="http://www.w3.org/2003/InkML" xml:id="stk18" contextRef="#ctx0" brushRef="#br2">28509 14226 532 0,'0'0'82'5,"0"0"93"0,0 0-21 5,0 0-79-3,0 0-13 2,0 0-6-4,0 0 1 3,0 0 24 0,0 0 19-2,-197-9-33 2,108 18-22 0,-4-1-1 0,-6-3-9 0,-4 9-3-2,-2 0-3 1,-5 3 9 2,-3 2 1 1,-3-4 0-5,-11 2-5 3,-10-3-14 1,-8 2 4-2,-2 1-4-1,1 2-4 3,-2 1 4-2,-5-4-7 3,-6 0 4-6,2-2-1 5,2-1-2-2,6-2 1 2,15 3-8-4,10-2 3 4,11-3-3-2,13 6-2-1,5-8 2 4,8-2-3-4,3-2 2 3,5 1 9-2,-5-1-4-1,-1-1-3 3,-7 1 8-2,-2-1-16 1,-3 0 0-2,-3 2 0 5,-2 0 0-6,7-4 0 5,-2 0 0-6,-4 0 0 4,-4 0 0 0,-6 0 0-2,-5 0 0 2,1-15 0 0,2 2 0 1,7-7 0-2,2 5 0 1,1-2 0-1,5 0 0 0,-2 3 0 1,-1 0 0-1,5 1 0 0,-7-1 0 2,0 0 0-2,1 4 0 0,-4 4 0 1,1 0 0-1,-3 4 0 2,-4-1 0-4,2 3 0 3,4 0 0 0,7 0 0 0,9 0 0-2,1 0 0 2,-7 0 0 0,-7 0 0-2,-4 0 0 4,-10 0 0-4,5-5 0 5,-6-1 0-7,-1 1 0 3,1-3 0 1,-5 3 0 0,6-1 0 0,-13 3 0-2,-2 3 0 3,-5 0 0-2,-14 0 0 3,-7 0 0-6,-10 3 0 4,-5 10 0 0,11 6 0-2,2 6 0 2,5-1 0 0,11 0 0 1,12 2 0-1,10-4 0 0,14-3 0-3,13 0 0 5,15-2 0-6,6-7 0 4,17-1 0 0,7-4 0 0,8-2 0-1,1-1 0 0,10-2 0 2,-7 3 0-2,6 2 0 3,-5-1 0-6,4 1 0 4,-2 0 0 0,6-2 0 0,7 3 0-2,1-6 0 2,6 2 0 0,1-2 0-1,-6 3 0-1,3 0 0 2,-4 1 0 0,-2-3 0 0,1 5 0-1,-1-6 0 1,2 3 0 0,5-1 0 5,5-2 0-10,0 0 0 6,9 0 0-4,2 0 0 2,0 0 0-1,0 3 0 2,-2 2 0 0,-1 6 0-2,-4 9 0 4,4 9 0-3,0 4 0 1,-4 6 0 0,7 1 0-1,0 2 0 0,0 4 0 1,0 0 0 1,0 8 0-4,0-1 0 3,0 2 0 0,10 5 0 0,0 0 0-2,1 9 0 4,-2 3 0-3,3 1 0 2,1 3 0-4,0 1 0 2,-2 5 0 1,2 0 0 0,-1 5 0-1,0 4 0 1,-1 7 0 0,6 9 0-1,-3 2 0 1,1 4 0-2,-2 2 0 2,-4-7 0 0,0 8 0-2,-6-4 0 2,-1-11 0 0,-2-2 0-1,0-12 0 0,0-1 0 3,0 0 0-4,0-3 0 3,0-5 0-4,0-8 0 3,0-7 0 0,0-6 0 0,0 3 0-2,0-5 0 2,0 0 0 1,0-2 0-2,-2-10 0 1,-3-6 0-2,-1-6 0 2,5-7 0-2,1-5 0 3,0-8 0-2,0-3 0 0,0 4 0 1,0-12 0-2,0 5 0 3,0-5 0-2,0 0 0 2,0 0 0-4,0 5 0 4,0 3 0-2,0 3 0-1,0 1 0 2,14 0 0 1,18-5 0-1,16-2 0 0,21-2 0-1,23-3 0 0,22 0 0 1,23 0 0 0,14 0 0-2,7-5 0 2,12 2 0 0,7 3 0 0,2 0 0-2,6 0 0 4,4 0 0-4,-2 0 0 4,12 0 0-5,7 0 0 2,4-7 0 3,-1 7 0-5,-7 0 0 4,-2 0 0-3,0 0 0 3,-1 0 0-4,1 7 0 3,8 12 0 0,-7-3 0 0,4 5 0-2,-9 2 0 3,-14-13 0-2,-13-7 0 1,-7-3 0 0,-1 0 0-2,-6 0 0 4,-5 0 0 0,-8 0 0-6,-11 0 0 1,-6 0 0 4,-4 0 0-1,-3 0 0 0,5 0 0-2,-3-3 0 1,5 1 0 4,-5 2 0-3,3 0 0-1,-6 0 0 0,-8 0 0-2,-2 0 0 2,-7 2 0 0,0 8 0 1,3-6 0 1,7-4 0-1,3 0 0-2,5 0 0 3,-6 0 0-3,-2 0 0 5,-9 0 0-7,5 0 0 4,-4 0 0 0,9-4 0-3,1 4 0 4,-2-12 0-1,-10 4 0 1,-6-6 0-4,-6 4 0 3,-2-10 0 0,-2 9 0 0,1-5 0 0,-2 1 0-2,-4 10 0 2,-4-6 0 0,-6 8 0-1,-4-2 0-1,0 0 0 4,-3-1 0-3,0 5 0 2,6-6 0-5,-8 2 0 4,7 0 0 1,3-2 0-3,-1 0 0 2,0 1 0 0,-4 0 0 1,-10 6 0-4,-7-5 0 5,-4 5 0-4,-10 0 0 2,-2-5 0-2,-5 2 0 2,1-1 0 0,2 2 0-1,1-3 0 1,0 0 0-1,-3-3 0 4,-3 4 0-5,-3 1 0 0,-7 3 0 1,-5 0 0 1,-2 0 0-1,2 0 0 0,-1 0 0 3,1 0 0-5,1 0 0 5,2 0 0-3,-2 0 0-2,4 0 0 4,-2 0 0-1,-2-2 0-3,-2 2 0 3,-5 0 0 0,-1 0 0 0,0 0 0 1,-3 0 0-4,3-2 0 4,1 2 0-2,1-5 0-1,-2 5 0 3,-3-7 0-2,2 7 0 1,-2 0 0-2,0 0 0 4,4-7 0-3,0 1 0 1,0-13 0-3,6 2 0 4,-6-2 0-2,-4-8 0 2,0-6 0-3,0-17 0 3,0 2 0 0,0-5 0-2,0 3 0-1,0 0 0 1,-4-4 0 3,4-5 0-4,0-4 0 0,0-5 0 2,0-3 0 0,-3-14 0 0,1 3 0 1,-4-3 0-3,6 3 0 1,-3 7 0 2,3 3 0-4,0 3 0 5,0-8 0-4,0-4 0 2,0-8 0-1,0-3 0 1,3 1 0-1,3 4 0 1,-1 3 0-1,-1 5 0 0,-4-1 0 3,0 6 0-4,0 2 0 0,0 7 0 2,0 0 0 0,0-4 0 0,0-8 0-2,0-11 0 3,0-7 0-2,0-5 0 2,0 6 0-4,0 9 0 5,6 14 0-4,1 10 0 2,2 7 0-2,-4 2 0 2,1 0 0 0,-3-3 0 0,2-3 0-1,2-1 0 0,-1 2 0 3,1-1 0-4,-4-8 0 0,0-4 0 2,-3-13 0 1,0 8 0-1,0 6 0-1,-12 11 0 0,-2 5 0 0,0 7 0 2,0 15 0-4,7 15 0 5,-6 16 0-5,-2 14 0 4,-9 60-77-3,-11 27-60 3,1 17-87-2,21-66-102 2,13-6-404-2</inkml:trace>
    </iact:actionData>
  </iact:action>
  <iact:action type="add" startTime="63873">
    <iact:property name="dataType"/>
    <iact:actionData xml:id="d19">
      <inkml:trace xmlns:inkml="http://www.w3.org/2003/InkML" xml:id="stk19" contextRef="#ctx0" brushRef="#br0">18570 16595 678 0,'0'0'260'4,"0"0"-76"3,0 0 28-1,0 0-70 1,0 0-23 1,0 0-67 0,-53 189 6 0,12-93 5-3,4-4-20 3,3-13-1 1,9-19-14-1,8-27-4-3,11-16-8 4,6-12-4-1,0-5-5-1,0 0 14 0,18 0-8 1,33-29-13 0,20-26 4 1,2-5-4-4,-16 10 1 5,-15 11-1-2,-22 29 5-1,-18 10 4-2,-2 0 19 3,0 20-2 3,-12 33-26-2,-15 21 0-3,-4 3 0 2,8-14 0-3,6-16 0 3,8-18 0-2,7-12 0 4,2-12 0-5,0-5 0 3,0 0 0-2,21 0 0 2,29-39 0 1,24-20 0-1,0-14 0-1,-8-1 0 0,-17 21 0 4,-26 22 0-6,-9 24 0 2,-14 7 0 0,0 0 0 0,-7 57 0 2,-32 28 0-4,-7 22 0 4,1-9 0-1,9-13 0 1,12-25 0-4,8-21 0 3,9-18 0 0,7-11 0-1,0-10 0-1,0 0 0 2,41-15 0 1,25-40 0-1,13-10 0-2,-12-4 0 2,-12 20 0 2,-27 21 0-4,-17 21 0 0,-11 7 0 2,0 0 0-1,0 13 0 1,-6 36 0-1,-15 12 0 2,-11 4-9-2,4-15-121 2,-1-8-66-3,18-34-44 2,1-8-129-2</inkml:trace>
    </iact:actionData>
  </iact:action>
  <iact:action type="add" startTime="64709">
    <iact:property name="dataType"/>
    <iact:actionData xml:id="d20">
      <inkml:trace xmlns:inkml="http://www.w3.org/2003/InkML" xml:id="stk20" contextRef="#ctx0" brushRef="#br0">19311 15778 570 0,'0'0'267'6,"0"0"-6"1,0 0-56 1,0 0-78-1,31 141-40 0,-58-51-22 1,-10-8 4 1,2-6-19-3,7-16 2 1,1-18-13 3,13-17-7-3,1-15-19-1,9-10-3 3,4 0-9-2,0 0 0 1,0-27-1-2,39-39-2 1,21-26 2 2,14-9 2 0,11-4 3-1,-3 13-4 1,-7 18 0-4,-20 26-1 5,-24 28 9-6,-23 16 28 4,-8 4 35-1,0 53-15 0,-4 28-41 2,-33 27-16 2,-9 0 0-6,-4-2 0 4,9-14 0-3,5-19 0 0,17-24 0 1,7-25 0 0,9-12 0 1,3-12 0 1,0 0 0-1,29-20 0-1,33-22 0 0,20-21 0 1,3-14 0-1,1-11 0 2,-16 9 0-3,-10 22 0 1,-26 21 0 2,-22 30 0-2,-12 6 0-1,0 50 0 2,-38 39 0 1,-10 26 0-3,-3-2 0 2,12-17 0 0,8-25 0 0,13-27 0-1,12-28 0-1,6-16 0 2,0 0 0-1,27-16 0 2,29-31 0-3,19-16 0 5,1-11 0-6,0-3 0 6,-2-7 0-7,-11 7 0 3,-18 17 0 1,-15 24 0 0,-13 23 0-2,-14 13 0 1,-3 0 0 2,0 41 0 0,-22 29 0-4,-14 26 0 3,5-5 0 0,4-9 0 1,6-17 0-3,8-21 0 1,5-21 0 2,3-15 0-2,5-8 0-2,0 0 0 3,0-3-71 1,0-27-63-3,10-6-118 2,-10 17-54-1,0 11-392 1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4T03:16:24.6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369">
    <iact:property name="dataType"/>
    <iact:actionData xml:id="d0">
      <inkml:trace xmlns:inkml="http://www.w3.org/2003/InkML" xml:id="stk0" contextRef="#ctx0" brushRef="#br0">4930 7902 810 0,'0'0'190'6,"0"0"-56"1,0 0-25-1,0 0-15 2,0 0-20 0,0 0-17 0,0 0-19-2,21-19 0 2,-21 19 24 0,0 4 3-2,0 48 43 2,-6 19-80 0,-12 9 19 0,-2-1-10-2,5-8-12 2,5-13-3 0,0-16-7 0,3-21 3 0,7-13-6-2,0-8 1 2,0 0-6 0,0 0-1 0,31-33-6-1,18-18 0 0,8-2 0 1,-16 17 1 0,-17 17-1-2,-12 14 2 2,-12 5 3 0,0 0-3-2,0 0 17 2,0 17-10 0,0 26-9 0,0 12 0-2,0-6 0 2,0-14 0 0,0-9 0 0,0-16 0-2,0-7 0 2,0-3 0 0,0 0 0 0,0 0 0 0,9 0 0-2,22 0 0 2,11-22 0 0,13-12 0 3,-13-1 0-7,-8 8 0 4,-13 10 0 0,-9 5 0 0,-12 12 0-3,0 0 0 3,0 12 0 1,0 47 0 2,-14 12 0-5,-8 0 0 1,7-24 0 0,4-17 0-2,6-17 0 3,5-10 0-1,0-3 0 1,0 0 0 0,3-22 0-1,37-36 0 1,12-15 0 1,-1-7 0-2,-2 3 0 0,-9 18 0 0,-14 19 0 1,-10 23 0 0,-15 14 0-2,-1 3 0 1,0 5 0 1,0 46 0 1,-17 21 0-3,-8 10 0 3,2-13 0-2,5-26 0 0,8-16 0 0,5-18 0 1,5-9 0-1,0 0 0-1,0 0 0 3,1-28 0 0,34-29 0-1,5-20 0-1,-5 0 0 0,-8 12 0 0,-7 21 0 1,-12 20 0 1,-8 19 0-4,0 5-4 2,0 2-1 1,-45 47 3 0,-20 19 2-1,-10 17 5 0,6-8-3 2,1-14 2-2,18-20-4 0,12-15 0 1,21-17 0-1,10-9 0 1,7-2 0-1,0 0 0 0,24-37 0 3,22-29 0-3,12-19 0-1,-6 3 0 2,-12-1 0 0,-11 16 0 0,-9 12 0-2,-6 18-5 5,-8 21 1-4,-6 13-1 0,0 3-2-1,-6 7 7 0,-43 42 0 4,-20 20 4-3,-8 7 0-1,4-1-3 2,10-5 2 0,5-15-6-2,18-12 3 2,14-16-1 0,10-15 1 1,16-10-2-3,0-2 1 0,7-17-4 2,44-35-19 1,12-21 18-1,-1-3 4-2,-7 1-6 4,-19 17 3-3,-12 20-6 2,-15 21-1-4,-6 10 4 1,-3 7 3 2,0 0 5-2,-12 47 2 3,-28 18 9 4,-2 12-6-1,0-6-2-11,5-8-1 4,9-9 4 2,8-13 7 2,13-10 0-2,4-15-5-1,3-10-3 3,0-6-2 0,0 0-3-2,18 5-6-2,19-5-33 4,8 0-11-2,-12 0-72 0,0 0-77 0,-24-13-59 3,-2-4-70-2</inkml:trace>
    </iact:actionData>
  </iact:action>
  <iact:action type="add" startTime="7886">
    <iact:property name="dataType"/>
    <iact:actionData xml:id="d1">
      <inkml:trace xmlns:inkml="http://www.w3.org/2003/InkML" xml:id="stk1" contextRef="#ctx0" brushRef="#br0">5876 6813 462 0,'0'0'219'4,"0"0"-22"-4,0 0-15 7,0 0-50 1,0 0 4-1,0 0 10-2,0 0-36 4,28 105-10-1,-74 20-66 0,-12 4 35-2,-7 1-21 2,7-7-15 0,10-22-6 0,6-22-16-2,11-31-5 2,16-24-3 0,9-17-3 0,6-7-1-2,1-29 0 2,50-40-10 0,21-27 10 0,17-4 1-2,0 10-1 5,-17 18 1-4,-23 29 0 0,-25 21 4-1,-18 15-3 2,-6 7 4-1,0 17-4 1,-9 52 36-1,-27 27-5 1,-7 13-29 0,-3-10 1 1,10-23-3-4,5-24 2 4,19-25-3-2,9-17 2 1,3-10-2-3,0 0-3 3,18-39-5 1,34-33-5 1,17-31 11-5,15-10-2 4,0-2 2-2,-7 18-5 0,-20 31 3-1,-30 27 3 2,-14 30 1 0,-13 9 1-3,0 52 8 4,-24 37 3-1,-16 23-9 0,1 0 0 2,1-14-3-3,10-21 2 1,11-26-2-2,5-23 3 1,5-21-3-2,7-7 0 3,0 0-3 0,16-29-8-1,32-31-3 2,19-26 9-2,10-12 5 2,2-13-7-4,-9 7 5 3,-20 25-13 0,-18 29 5 0,-21 33 10-2,-11 17 1 1,-4 70 10 1,-43 38 7 0,-16 35-10-2,-8-1-5 2,5-14 6 0,13-29-7 1,15-33 2-4,19-30-3 4,14-25-1-2,5-11 2 1,11-20-2 0,47-43-13 0,23-23 13-1,17-20 0 2,2-2 0-2,-8 15-1-1,-18 21 2 2,-27 34-2 0,-32 23 2 0,-15 15 0-2,0 42 4 3,-15 41-4-2,-27 20 1 2,-1 2-1-3,-3-25-2 3,16-25 2-2,9-22 1-2,12-18-1 3,9-15-2 0,0 0 0-1,15-23-5 2,34-34-6-3,16-16 8 2,1-2 3 1,-9 10-2-2,-15 18 3-1,-11 20-9 2,-18 16-5 0,-11 11-5-2,-2 0-20 4,0 21-61-1,0 24-109-2,0-16-76 2,-12-1-232-6</inkml:trace>
    </iact:actionData>
  </iact:action>
  <iact:action type="add" startTime="10640">
    <iact:property name="dataType"/>
    <iact:actionData xml:id="d2">
      <inkml:trace xmlns:inkml="http://www.w3.org/2003/InkML" xml:id="stk2" contextRef="#ctx0" brushRef="#br0">14577 8684 32 0,'0'0'368'2,"0"0"-283"4,0 0 28 3,0 0-20-1,0 0-59-2,0 0 14 2,0 0 6 0,7 62-22 0,-7-34 5 0,0 1-10-1,0 2 9 0,0-4-19 3,0-3 3-7,0-7-6 5,0-9-8 0,0-8 3 0,0 0 16-2,0 0 1 2,3 0 2 0,10 4-12 0,14-4-1-2,5 0-8 2,6 0-5 0,16 0-1 0,6 0 12-2,8 0-2 6,4 0 2-7,1 0-2 3,3 0-1-2,-5 0 5 2,-5 0 4 0,1 0 3 0,3 0-7-2,3 0-8 3,4-5-2-2,0-7-1 1,5-5-3-2,0 2 3 2,-2-4-4 0,-6 3 3 0,-5 6 3-2,-6 3 7 2,-4 4 1 1,-11-1-2-2,-3 4-4 2,-1 0-5-4,-7 0 3 3,-5 0-6 0,-1 0 4-2,-4 9-1 2,1 2 2 0,-4 0-1 0,-3-1-1-2,-5-4-3 3,2-3 0-2,-2 0 0 1,4-1 0-1,2 2-1 0,-8 1 1 1,5-3 0 0,-10 2 2-2,0-4 0 1,-6 0 0 2,-3 0-2-2,0 0 0-1,0 0-10 2,0-34 1 1,0-9 9-1,0-1 0-2,0 11-10 2,-21 11-51 0,-9 6-33 0,-10 10-55-2,22 6-134 3,-6 0-243-2</inkml:trace>
    </iact:actionData>
  </iact:action>
  <iact:action type="add" startTime="11528">
    <iact:property name="dataType"/>
    <iact:actionData xml:id="d3">
      <inkml:trace xmlns:inkml="http://www.w3.org/2003/InkML" xml:id="stk3" contextRef="#ctx0" brushRef="#br0">15171 8955 359 0,'0'0'108'6,"0"0"25"0,0 0-23 2,0 0-32 0,0 0 29 0,0 0-19-2,0 0-59 1,-25 79 14 2,6-38-1-1,-5 4-3-2,-10 1-3 2,-9 5-4 0,-1-1-8 0,-11-2 0-2,-6 2 1 2,1-2 1 0,-9 2-8 0,1 3-1-2,-3-7-10 6,2-5 12-7,-7-12-9 3,-3-3-10-2,-10-7 2 3,-1 3-1-1,-7 2 0-1,-2 3 3-1,6 1 5 2,4 4 11 0,4 7-14 1,4-1-4-4,7 7 0 3,8-5 8 0,7 0-8 0,8-4-1-2,4-3 0 3,12-4-1-2,-2-6 2 2,6 2-1-4,2 0-1 3,1 5 0 0,1 5 0 0,-6 3 1-1,5 4-1 0,0-1 1 2,3-3 0-2,-2-1-1-1,-1 11 1 2,1 7-1 0,0 10 0 0,3 4 0-2,3-6 2 2,2-11 0 0,8-17-2 0,3-2-1-2,3-9 1 3,3-2 1-2,-3-3-1 0,5-7-2-1,0-10 2 2,0 1-1 0,0-3 1 0,0 0 0-2,0 0-7 2,0 0 0 1,0-19-10-2,0-25 13 0,0-13 2 1,-1-1 1 2,-3 3 1-2,-2 14-5-4,0 14-2 3,1 8 1 2,-2 11-1-2,1-1 2-1,-1 7 3 2,1-2-5 0,-1 4 5 0,6-1 2-2,-5-2 0 2,2-1-2 0,4 4 2 0,0 0 1-2,0 0 0 2,0 0 0 1,0 0-1-2,0 0 4-1,0 0-2 2,0 0 3 0,0 0-1 0,0 0 7-2,0 0 3 2,0 0-3 0,0 0-6 0,0 0-2-2,0 0 1 2,0 0-4 0,0 0 3 0,0 0-3-2,0 0 2 2,0 0-2 0,0 0 0 0,0 0-2 0,0 0-1-1,0 0 0 1,0-5-1-1,-4-9 2-1,0-7-11 3,-2-4 13-1,-1 1-6 0,1 2-6-3,1 3 10 4,5 2-2 0,-5 5 2 1,5 8 1-4,0 4 1 2,0 0 1-3,0 0 2 3,0 0 2-3,0 0 0 3,0 0 2 0,0 0 16 0,0 16-1-1,0 14-11 2,0 1 0 0,0 0 16-1,10 3 17-3,-1 4-26 4,5 12 23-2,-3 1-7 0,0-4-15-1,2-3 8 2,-6-11 10 0,2-6-7-1,-1-8-15 2,2-2 9-1,-9-12-8-2,6-3-6 2,-2-2 1-2,9 0-2 2,10 0-7 0,8-15-1 0,12-21 0-1,-2-6-1-1,-2-2-3 4,-2 8 3-3,-6 5 1-1,-9 10-1 2,-1 13-4 0,-5 8-34 0,3 0-44-3,-2 15-52 4,-15 4-131-2,-1 7-212 2</inkml:trace>
    </iact:actionData>
  </iact:action>
  <iact:action type="add" startTime="25819">
    <iact:property name="dataType"/>
    <iact:actionData xml:id="d4">
      <inkml:trace xmlns:inkml="http://www.w3.org/2003/InkML" xml:id="stk4" contextRef="#ctx0" brushRef="#br1">12598 16534 385 0,'0'0'371'7,"0"0"-241"1,0 0-8-2,0 0-15 1,0 0 10 2,0 0-16-2,0 0-5 1,0 0-16-1,0 108-1 0,24-82-3 3,7-1-14-5,6 3-14 3,8-8-15-1,-1 6-8 1,9-4 8-1,0-9-12 0,0 1-5 2,2-9 1-2,-5-1-1 5,-5-4 1-8,0 0-5 6,0 0-1-3,2-19-7-1,-2-3-1 2,-3-9 1-1,-2-1-4 2,0-7 3-2,0-5-2 0,-5-7 0 0,2-6 0 3,-3-12 2-6,0-6-3 5,-5-7 0-2,-5-7 0 2,-1-2 0-2,-9 2 0-1,-7-3 0 3,-6 5-1-2,-1-3 2 1,0-6 0-2,0-5-1 2,0-3 1 0,0 4-1-2,0 2 0 2,0 6 0 0,0 2 1 0,0 0-1-2,0-1 0 6,0 1 3-4,0 0-2 0,-11 1 1-6,-6 6-2 6,-3-2 0-1,1 10 0 2,2 8-1-1,0 5 1 0,1 11 0 1,4-1 0-4,-4 0 2 1,5 0-3 1,-2-6 3 1,-2 3-4 1,0 5 2-3,0 0 0 1,2 8 0 2,-2 2-2-1,3-4 2-2,3 3 0 2,-1 0 1 0,1 8-1 1,2 0 0-4,3-3 0 3,-6-3 0 0,4 2 0 0,-3 2 0-2,3 8-2 2,2 4 3 0,-1 4-2 0,-2 1 1-1,2-5-1-1,-5-7 2 2,-1-3-1 1,-2 3 0-3,7 5-1 2,1 8 1 0,5 1 0-1,0-2 0 1,0-8 0-2,0 2 0 3,0 0 1 1,0-3-1-4,0-3 0 0,0-7 0 2,0 1-1 0,2 5 1 0,7 0 0-2,-2 4 1 1,1 5-2 2,5 6 2-2,-6-1 1-1,9 0-1 2,6-2 1 0,6-3-2 0,12-2 0-1,6-4 1 1,14 1-1 2,10 1 1-3,-3-1-1 0,-3 8 4-1,4-2 0 3,-3 8 8-4,-2 1-3 3,-2 8 1-1,-9 0-10 1,-2 2 0-1,-14-2 0 1,-12 4 0 1,-8 0 0-2,-15 0 0-2,-1 0 0 3,0 0 0-1,4 0 0 2,-4-2 0-3,0 2 0 2,0 0 0 0,0 0 0 0,0 0 0-2,0 0 0 3,0 0 0-2,0 0 0 2,0 0 0-4,0 0 0 3,0 0 0 0,0-11 0 0,-39-5 0-1,-20-14 0 1,-16-9 0-1,4-2 0 2,8 2 0-3,8-4 0 2,10 10 0-1,8 9 0 2,12 9 0-2,12 3 0-1,9 7 0 2,1 5 0 0,3 0 0-2,0 0 0 3,0 0 0-2,0 0 0 2,0 0 0-4,0 0 0 3,0 0 0 0,0 0 0-1,0 0 0 0,0 0 0 1,0 0 0 0,20 0 0 0,21 0 0 1,15 0 0-4,-1 0 0 4,-1 18 0-1,5 7 0-2,-1-1 0 1,-6 6 0 2,-7-2 0-1,-5 2 0-2,-7 0 0 2,-6 6 0-1,-8 0 0 4,-4 4 0-6,-8 6 0 4,-7 12 0-3,0 5 0 2,0 8 0-2,-27-2 0 2,-8-6 0-1,-7-7 0 2,-1-8 0-4,4-10 0 5,2-5 0-1,8-10 0-2,9-11 0 0,9-7 0 0,5-5 0-1,6 0 0 2,0 0 0 0,-3 0 0 0,3 25 0-1,0 29-100 2,30 34-152-3,-6-35-105 2,7 0-383-1</inkml:trace>
    </iact:actionData>
  </iact:action>
  <iact:action type="add" startTime="29936">
    <iact:property name="dataType"/>
    <iact:actionData xml:id="d5">
      <inkml:trace xmlns:inkml="http://www.w3.org/2003/InkML" xml:id="stk5" contextRef="#ctx0" brushRef="#br2">23528 11674 119 0,'0'0'150'5,"0"0"-25"-1,0 0 49 2,0 0-35 1,0 0-34 1,0 0-4 0,0 0-21-2,10-6-2 2,-10 6 3 0,0 0 4 0,0 0 11-2,0 0 19 2,0 0-23 0,0 0 6 0,0 0 1-2,2 0-18 2,-2 0-24 0,0 0-16 0,0 0-7-2,0 0-6 3,0 0-5-2,0-2-8 1,0-15 1-2,-38-6-4 3,-11-4-9-2,-9-2-3 1,9 10 0-1,4 0 0 0,-2 0 0 2,5 2 0 6,-3-3 0-14,0 4 0 6,1-6 0 0,2 1 0 1,-1 2 0-2,7-1 0 3,0 3 0-2,5 7 0 2,4-1 0-4,-1 3 0 4,1 1 0-2,-5 0 0 1,1-2 0-2,-13 2 0 2,2 1 0 0,0-5 0 0,-8 3 0-2,8 3 0 2,-7-2 0 1,3 5 0-2,4 2 0-1,-3 0 0 2,3 0 0 0,2 0 0 0,1 0 0-2,-1 0 0 2,-6 0 0 0,1 0 0 0,-3 9 0-2,4-2 0 3,0-1 0-2,6 3 0 2,4-5 0-4,2 2 0 3,-1-1 0 0,1 1 0 0,-1 4 0-2,-3-3 0 2,1 3 0 1,2 4 0-2,-4-3 0 0,5 0 0 0,-2-1 0 1,3 2 0 0,-1-1 0-2,-5 2 0 2,-4 1 0 0,0 0 0 0,0 1 0-2,6 4 0 3,-4-2 0-2,3 0 0 2,4-3 0-4,-2 3 0 3,6-5 0 0,5 3 0 0,-1-4 0-2,0-1 0 2,-7 4 0 0,-5-1 0 0,2-1 0-2,0-3 0 2,6-1 0 0,5-4 0 0,-4 5 0-2,-5-1 0 2,5 1 0 0,-3-4 0 0,5 0 0-2,-2 1 0 3,10 2 0-2,-1-5 0 0,2 2 0 0,4-2 0 0,-2 3 0 2,1-1 0-1,0 0 0-3,-2 0 0 4,3 1 0-2,0 4 0 2,1-7 0-3,-2 7 0 1,0-6 0 2,0 3 0-2,1 1 0-1,5 0 0 3,-9 3 0-2,6 1 0 1,-1-2 0-2,0-3 0 2,4 5 0 0,-6 3 0 1,6 3 0-4,-2 0 0 4,1 1 0-1,2 4 0 0,-1 4 0 0,4-1 0-1,1 0 0 3,2 6 0-3,0 2 0-1,0 6 0 0,0 4 0 3,0 1 0-3,0 3 0 0,0 1 0 3,0 1 0-2,0-3 0 3,0 2 0-5,0-6 0 4,0 1 0-2,0-4 0 1,0 6 0-2,2-8 0 2,6 0 0 0,-6-2 0 0,4-2 0-2,-5 0 0 2,4 1 0 1,2-3 0-2,-4 1 0 0,-2 1 0 0,6-2 0 1,-4 2 0 0,0-4 0-2,1-1 0 2,-1-2 0 0,-1-2 0 0,1 0 0-2,-1-6 0 3,-2 0 0-2,4 3 0 0,0 0 0 0,-1 4 0 1,-2-6 0 0,4 3 0-1,0-4 0 0,0-6 0 1,0-2 0 0,1 0 0 0,4 0 0-2,-3 3 0 1,5 3 0 1,8-2 0 0,-1 7 0-1,4 0 0 1,4 6 0 0,1-4 0 0,-1 3 0-2,-3-7 0 3,4-1 0-2,-1-5 0 2,1-1 0-4,8-3 0 3,3 2 0 0,11-4 0 0,0 1 0-2,12-4 0 2,-2 7 0 4,5-5 0-4,1 2 0-5,2-2 0 5,-6-3 0 0,10 2 0-1,-8-5 0-1,4-1 0 2,0 0 0 3,-8 0 0-3,-2 0 0-2,0 0 0-1,0 0 0 3,3 0 0-1,-6 0 0 0,0 0 0 1,0 0 0 0,-6 0 0 0,2 9 0-2,0-2 0 2,-5 0 0 1,-2-2 0-2,2 0 0-1,1-3 0 2,1 2 0 0,3-1 0 0,8 0 0-2,2-1 0 2,-1 3 0 0,4-2 0 1,3 4 0-4,2-3 0 5,5 2 0-4,-1 0 0 2,-7-1 0-2,-4 0 0 2,-2 0 0 0,2 0 0 0,-6 1 0-2,-1 2 0 2,0 1 0 1,-1 5 0-2,1 1 0-1,0 5 0 2,1-1 0 0,-1 0 0 0,-1 0 0-2,-2-4 0 2,-10 0 0 0,-2 1 0 0,-4-4 0-2,-3-1 0 3,1 0 0-2,-3-2 0 2,-2-2 0-4,0 4 0 3,-3-3 0 0,8 5 0 0,-10-1 0-1,3 0 0 0,-2 1 0 2,-8-5 0-3,2 3 0 1,-1 0 0 0,3-1 0 1,2 4 0 1,1-2 0 0,5 1 0 0,1 4 0 0,8 6 0-4,2 0 0-1,2 0 0 4,-10-2 0 0,-1-8 0 0,-5-1 0-1,-1-5 0 0,1 2 0 1,3-2 0 0,-2 0 0-2,5-2 0 2,1 3 0 1,3-1 0-3,4 9 0 1,-5-3 0 1,6-2 0 0,-4 2 0 0,-1-4 0-2,3-2 0 2,4 3 0 1,7-3 0 0,6 3 0-4,3 5 0 2,2 1 0 2,-3-2 0-2,-2 0 0-1,-4-1 0 2,1-1 0 0,-3-5 0 0,0-2 0-1,-5-2 0 0,1-3 0 2,1 0 0-2,7 0 0 0,-4 0 0 0,2 0 0 1,1 0 0 1,-4 0 0-4,6 0 0 3,-1-8 0 0,-6-4 0 0,2-5 0-2,0-6 0 3,-5 1 0-2,-4 0 0 3,-7 3 0-6,-8 0 0 4,-3 2 0 0,0 2 0 0,2-2 0-1,-5 1 0 0,2-6 0 3,-2 2 0-4,-3-1 0-1,1 2 0 4,-6 5 0-2,0-3 0 1,0 0 0-2,-1-6 0 3,1-2 0-2,1-4 0 2,0 6 0-4,-5-2 0 4,5 4 0-1,-4 2 0-1,0-1 0 0,-4 3 0 0,3-2 0 2,-4-2 0-2,1-10 0 1,-5-3 0-1,0-12 0 2,0 3 0-3,0 0 0 1,0-1 0 1,-19 5 0 0,-6 4 0 2,2-3 0-5,-5-1 0 5,-3 3 0-5,1 0 0 3,-3 7 0-2,-4 2 0 2,2 3 0 0,-5-2 0 0,-9 2 0-3,-3 2 0 4,-9-2 0-1,-3-2 0 0,-6 2 0-1,4 2 0 0,-2 3 0 2,0 3 0-4,3-1 0 4,-7 0 0-2,8 1 0 1,-4-2 0 0,4-4 0-2,7-2 0 2,-1-4 0 0,1-3 0 0,11 1 0-2,-5 3 0 2,10 2 0-1,0 1 0 2,6 8 0-2,5-1 0 0,-6 1 0 1,-1-1 0 0,3 4 0-1,-3-4 0 0,1 1 0 3,-2 0 0-4,1-4 0 1,-2 0 0 0,0 1 0 1,-1-2 0 0,-7-4 0-1,-8-2 0 1,1-1 0 0,-1 4 0 0,3-3 0-2,4-1 0 3,9-1 0-2,2-1 0 2,-1-3 0-4,3 0 0 2,-5 3 0 2,1-1 0 0,-4 3 0-4,-6 2 0 3,-2-3 0 1,-7 2 0-3,1 0 0 1,-1-2 0 1,3-1 0 0,5 5 0-2,10 0 0 9,11-2 0-13,-2-4 0 4,4-3 0 4,1-12 0-6,0-4 0 3,0-3 0 2,4 0 0-1,3 14 0-3,5 6 0 4,1 7 0-1,4 7 0 0,4 11 0-2,-2 3 0 2,2 5 0 0,4 0 0-3,-2 0 0 3,3 0 0 0,-3 0 0 0,3 0 0-2,-10-4 0 2,-8-8 0 1,-6 1 0-1,-15 3 0 0,-1 0 0-3,-5 1 0 4,-1 3 0-1,6 0 0 1,5 2 0-4,4 0 0 3,4-2 0 0,4-1 0-1,9 2 0 1,4 3 0-2,5-3 0 3,2 3 0-4,0-2 0 3,3 2 0 0,0 0 0 0,-6 0 0 0,2 5 0-2,-1 48-63 3,0 26-233-2,5-36-100 2,0 3-749-3</inkml:trace>
    </iact:actionData>
  </iact:action>
  <iact:action type="add" startTime="35057">
    <iact:property name="dataType"/>
    <iact:actionData xml:id="d6">
      <inkml:trace xmlns:inkml="http://www.w3.org/2003/InkML" xml:id="stk6" contextRef="#ctx0" brushRef="#br2">20768 13705 542 0,'0'0'162'6,"0"0"-13"1,0 0-15-2,0 0-43 3,0 0-12-3,0 0-5 1,0 0 2 2,0 0 3 0,-6-7-20 0,-31 23 3 0,-6 11-10-2,4 9-6 2,-4 3-7 0,-2 7-11-2,-1 8-2 2,1 4-10 0,2 10-1 0,5-2 9-2,4 3-2 4,5-4-6-3,7-2 5 1,5 0-6-2,3-5-4 2,3-1-3 1,6-6 1-2,5-1-3-1,0-2 2 2,0-5 6 0,16 3-1 0,19 3-1-2,12 3-1 2,8 8-4 0,8 3-3 1,-1 0 0-2,9-3-3 0,-1-5 3 1,-5-1 1 0,1-5 1-2,-2 1 2 1,4-4-3 1,1-3 0 0,1 3-4-1,-3-8 6 1,-4-7-3 0,-4 6 2-1,-9-2-2 0,-2 1 3 0,-15 2-2 1,3-8 2 1,-10 1-3-4,-4-7-2 3,-8-10 0 0,3-1-2 1,-9 1 2-2,5 0-2-2,-3-6 3 4,-2 0-3-2,-2 0 2-1,-1-3 0 2,0 2-2 1,-5-5 2-2,0 1-2 2,0-3 6-4,0 0-2 3,0 0 5 0,2 2-9-2,-2-2 0 2,3 0 0 1,-3 0 0-2,0 0 0 1,0 0 0-2,3 0 0 2,-3 0 0 1,0 0 0-4,0 0 0 3,0 0 0 0,0 0 0 0,0 0 0-2,0 0 0 2,0 0 0 0,0 0 0 0,0 0 0 0,0 0 0-2,7 0 0 3,-4-27 0-1,0-37-9 0,-3-22 9 1,0-13-1-3,-9-4 1 2,-27 4-1-3,-7 8 0 3,-6 14-1 0,7 12 0 0,-1 15 1-3,12 14 0 4,12 9 0-2,12 17-1 1,4 4 2-1,3 3 0 0,0 1 2 1,0 0 1 0,0 2 0-1,0-4 6 0,0 4-5 2,0 0-4-2,0 6 0-1,8 38 0 3,29 13 0-1,2 9 0 0,-3-1 0-1,-3-4 0 0,-2 1 0 2,-7 1 0-1,-4-7 0-2,-3-4 0 1,-7-12 0 1,-4 2 0 0,-4-7 0-2,-2-3 0 2,0 1 0 0,0-2 0 0,-18 4 0-1,-26 1 0 0,-11-6 0 3,-7-6 0-3,-1-7 0-2,5-6 0 4,6-3 0-2,14-2 0 1,11-4 0 0,10 2 0-2,4-3 0 2,5 3 0 0,4-4 0-3,-2 0 0 3,-1 5-38 1,7 22-179-1,0-8-127-3,0 22-533 4</inkml:trace>
    </iact:actionData>
  </iact:action>
  <iact:action type="add" startTime="36495">
    <iact:property name="dataType"/>
    <iact:actionData xml:id="d7">
      <inkml:trace xmlns:inkml="http://www.w3.org/2003/InkML" xml:id="stk7" contextRef="#ctx0" brushRef="#br2">21172 17399 737 0,'0'0'235'6,"0"0"-98"-2,0 0-7 3,0 0-57 1,0 0 23 0,0 0-2-2,171-38-3 2,-81 29 17 0,33 1-9 0,19-9-18-2,26 2-15 2,14-1-17 0,-1-7-3 0,-5 0-41-2,-11-4-5 2,-15 6 0 2,-22-1 0-3,-19 11 0-1,-23 3 0 2,-26 1 0 0,-20 7 0 1,-23 0 0-4,-10 0 0 3,-7 0 0 0,-23 0 0 0,-78 23 0-2,-57 16 0 1,-55-9 0 2,-29-7 0-1,-9-13 0-2,5 0 0 2,11 4 0 1,32 8 0-2,31 5 0-1,35 1 0 2,43-4 0 0,43-7 0 0,27-10 0 1,24-7 0-2,0 0 0 0,82 0 0 2,48 0 0-4,46 0 0 2,16 0 0 1,4 0 0 0,-11 0 0-3,-17 0 0 4,-30-10 0-1,-24-1 0 0,-25 3 0-1,-14-3 0 0,-25 3 0 2,-14 3 0-2,-19-1 0-1,-15 2 0 2,-2 4 0-1,-71 0 0 2,-55 15 0-3,-40 9 0 2,-21 6 0 0,10-3 0 1,26-4 0-4,28 0 0 4,48-8 0-2,33-3 0 1,28-8 0-2,14-4 0 2,32 0 0 0,81 0 0 0,55 0 0-1,29-19 0 0,-9 0 0 2,-23 5 0-2,-44 6 0-1,-39 1 0 2,-32 3 0 0,-29 1 0 0,-21 3 0-2,-20 0 0 2,-65 36 0 0,-42 10 0 1,-31 1 0-2,-2-11 0 0,0-4 0 0,28-2 0 1,31 1 0-2,37-12 0 2,34-8 0 0,20-6 0 0,10-5 0-3,61 0 0 3,52 0 0 2,36 3 0-3,6-1 0-1,-25 4 0 2,-33-3 0 5,-36 2 0-8,-27 0 0 4,-26-5 0-2,-8 0 0-3,0 14 0 5,-28 16 0-4,-34 12 0 3,-23 7 0 0,-1-13 0 3,5-5 0-3,17-8 0-2,18-10 0-1,20-7 0 3,22-6 0-1,4 0 0-1,0 0 0 2,0 0 0 0,21 0 0-2,16-23-142 3,-19 11-188-2,-18 5-130 2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01:41:19.12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0298">
    <iact:property name="dataType"/>
    <iact:actionData xml:id="d0">
      <inkml:trace xmlns:inkml="http://www.w3.org/2003/InkML" xml:id="stk0" contextRef="#ctx0" brushRef="#br0">18447 6542 809 0,'0'0'98'43,"0"0"33"-43,0 0 14 0,0 0-60 0,-206-30-15 0,109 30-21 0,-6 0-6 0,-1 0-19 2,-1 0-1-2,15 0-8 1,11 0-2-1,10 0-4 0,11 0 4 2,12 0-4 4,5 0 1 3,13 14 4-2,-1-2-4-1,12 8 5 2,-1 4-5 0,5 7 6 0,4 7 1-2,-1 11-7 2,8 11 1 0,-1 9-3 23,3 8 2-31,0 8 6 0,0 1 0 0,0 9-9 8,0 2 6-2,0 8-10 2,0 1 9 1,0 6-8-2,0-3 3 1,0-3 0-2,0-8-1 3,0-14-1-2,0-16 0 0,0-15 0 1,0-23-1-1,0-14 4 3,0-5 1-5,0-2 13 4,12 1-17-2,9 0-2 4,10 0-1-9,3 3 4 6,8 3 0 2,0 4 0-4,8 0 4 0,1 6-3 3,4-4 2-2,2-3-2 1,4-2-3 0,-5-7 4-1,4-1-4 1,-2-4 0-1,-3-5 1 0,2 0-4 2,4 0 2-3,8-17 0 2,9-18-2-2,9-6 7 3,3-1-1-1,2 2 6 0,-10 9-2-3,-7 6 7 5,-16 10-2-4,-17 4-7 4,-14 6-2-5,-12 1-3 2,-12 1-1 1,0 3-3-1,-4-2 0 0,0 2-2 0,0-12 0 3,3-14-1-3,-3-21 3 1,0-22 0 0,0-13 1-1,-3-14 0 1,-18-7-1-2,-3-15 2 1,-10-2-2 2,-2 2 0-1,-7 12-1-2,-2 11-2 3,-4 12 0-2,7 14-9 2,-1 17-52-5,4 18-58 5,-4 8-58-1,31 26-45-1,1 0-136 1</inkml:trace>
    </iact:actionData>
  </iact:action>
  <iact:action type="add" startTime="11699">
    <iact:property name="dataType"/>
    <iact:actionData xml:id="d1">
      <inkml:trace xmlns:inkml="http://www.w3.org/2003/InkML" xml:id="stk1" contextRef="#ctx0" brushRef="#br0">18581 6966 680 0,'0'0'132'3,"0"0"14"6,192-101-6-2,-113 51-67-1,7-8 0 2,12-9 3 0,7-10-12 0,10-10-2-2,9-9-7 2,8-11 1 0,2-16-1 0,6-7-6-2,1-19-4 2,23-9-10 2,12-17-11-1,11-1 7-4,5 6-5 3,-10 14 4 0,-17 21-3-1,-17 8 4 1,-11 4-4-1,-17 6-9 3,-16 9-2-5,-5 13-5 2,-11 11 5 1,6 6-9-1,1-2 1 2,2-1-2-3,0 1 5 3,-5 10-6-3,-5 7 0 2,-1 5 2-2,-4 7-7 4,6 1 0-3,2-2 0 2,7 2 0-4,10-2 0 2,9-11 0 2,10-10 0-2,1-12 0 0,4-2 0 1,1 2 0 1,1 14 0-2,-5 11 0-2,2 10 0 3,-3 13 0 0,0 4 0 0,5 2 0-3,5 0 0 4,4 2 0-1,0-1 0 0,-4-5 0-3,-4 1 0 5,4 0 0-3,6-2 0 1,10 3 0-3,15 2 0 4,-3 7 0-1,10 5 0 0,5 2 0-1,5 9 0 0,1 2 0 2,4 5 0-2,8 1 0-1,-1 0 0 2,-1-4 0 0,7 1 0 0,-5-4 0-2,4-3 0 2,12 6 0 0,2-1 0 0,2 2 0-1,5-1 0 2,-10 4 0-3,2 0 0 3,-9 0 0-3,-8 0 0 1,-13 0 0 2,-13 7 0-1,-8 6 0 0,-8 7 0-3,1 0 0 5,-8 8 0-4,-6-1 0 1,-9-3 0 1,-7-1 0 0,-14-6 0-1,-6-4 0-1,-17-2 0 3,-12-8 0-1,-6-3 0 0,-14 0 0-2,-3 0 0 3,-5 0 0-3,-3 0 0 3,-2 0 0-3,-8 0 0 1,-1 12 0 1,-6 0 0 1,-2 5 0-3,2 0 0 1,-2 2 0 3,3 2 0-3,7 4 0-1,-1-4 0 2,-3 2 0 0,-6-2 0-1,0 4 0 0,-1 0 0 1,-5-1 0 0,0 4 0 0,-4-3 0-1,0 2 0 1,1 0 0-1,-4 3 0 1,1 3 0-3,-1 3 0 3,-4 1 0 1,-2 11 0-3,-2-2 0 2,-3 0 0-1,0-4 0 2,1-7 0-3,-5-8 0 1,0-8 0 0,0-4 0 1,0-11 0 1,0-4 0-1,0 0 0-2,0 0 0 1,0 0 0 1,0 0 0-2,0 0 0 2,-37-4 0 0,-17-21 0 1,-11-3 0-2,-14-3 0-1,-8 2 0 4,-2-2 0-3,3 7 0 1,10 2 0-2,11 5-6 3,24 7-5-2,17 1 5-1,11 7 5 1,9 2 2 1,4 0 1 0,0 0 4-2,10 0 2 2,39 11-1 0,15 19-7 1,9 6 0-3,5 4 0 3,4-1 0-2,-1-1 0 1,-3 0 0-2,-10-8 0 2,-15-7 0 0,-9-5 0 0,-14-9 0 0,-13-1 0-3,-5-6 0 5,-2-2 0-4,-6 0 0 0,5 0 0 2,-1 0 0 0,2-15 0 1,-1-33 0-3,1-14 0 2,-2-11 0 1,-7-7 0-1,11-2 0-3,-11 3 0 4,6 13 0-2,-1 9 0 1,1 13 0-2,0 11 0 2,1 11 0-1,-2 10 0 2,-5 10 0-2,-1 2-38-1,0 0-123 4,0 0-92-4,0 14-56 1,0 20-288 2</inkml:trace>
    </iact:actionData>
  </iact:action>
  <iact:action type="add" startTime="15315">
    <iact:property name="dataType"/>
    <iact:actionData xml:id="d2">
      <inkml:trace xmlns:inkml="http://www.w3.org/2003/InkML" xml:id="stk2" contextRef="#ctx0" brushRef="#br0">30237 7902 173 0,'0'0'388'6,"0"0"-191"3,0 0 9-5,0 0-59 4,0 0-32 0,0 0 6-2,0 0-6 2,90 0-20 0,-34-3-5 0,18-5-20-2,28 0-8 3,25-7-22-2,28 4-9 1,6 7-14-2,1 4 15 2,-7 0 0 4,-17 0-1-7,-1 7 1 2,-13 12-13 0,-18-5-1 3,-27-5-12-3,-33-6 4-1,-20-3-10 1,-11 0 0 2,-9 0 0-2,-6 0 0-2,0 0 0 3,-31 0 0 2,-66 0 0-2,-49-6 0-2,-27-2 0 2,-3-7 0-1,-3-1 0 3,15-1-5-5,12 4 2 3,12 2 0-1,27 6 3 2,21 5-2-3,23 0 3 1,27 0-1 3,17 0 0-4,18 0 2 1,7 0-2 0,0 0-4 0,22 2 1 3,49 24 1-4,27 11-1 1,35 2 3 2,7-6 1-1,-4-6 0-2,-11-8 1 4,-18-6-1-4,-21-5 3 4,-11-5-1-6,-18-3 1 3,-17 0 2 1,-16 0-6 0,-16 0 0-2,-4 0 0 1,-4 4 0 1,0-2-4 1,-36 4 2-4,-42-2-3 4,-23 3 5-1,-18-2-3 0,6-5 1-1,6 0 0 2,20 0 0-1,16 0 1-1,29 0 1-2,21 0 2 4,11 0-2-2,10 0 1 1,0 0 4-2,37 0-3 2,36 0-1 0,31 0 1 0,2 5-1 0,-11 1 3-2,-19 0-1 3,-33-4-3-2,-16-2 0 1,-18 0 0-1,-9 0 0-1,0 3 0 3,0 0 0-2,-9 3 0 0,-30 1-4 1,-13 3 2 3,-13-7-2-3,7 3-7-3,4 0-39 1,2-1-45 3,7 4-75-4,32-6-60 2,9 1-158 2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01:44:26.95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5" units="cm"/>
      <inkml:brushProperty name="height" value="0.055" units="cm"/>
    </inkml:brush>
  </inkml:definitions>
  <iact:action type="add" startTime="4577">
    <iact:property name="dataType"/>
    <iact:actionData xml:id="d0">
      <inkml:trace xmlns:inkml="http://www.w3.org/2003/InkML" xml:id="stk0" contextRef="#ctx0" brushRef="#br0">15722 16177 593 0,'0'0'140'6,"0"0"8"0,0 0 5 1,0 0-48 2,0 0-13-2,0 0-19-1,-163-89 5 2,88 82-17 0,-8 7-19 0,-6 7-2-2,2 48-6 2,2 19-3 0,-1 24-11 0,14 18-11-2,11 6 1 2,25 7-6 0,23 2 5 4,13-1 5-9,25-8-5 5,44-13-6 1,23-18 3-1,24-26-4-2,5-34 0 1,10-31 3 3,-4-23-3-3,-14-75-1 1,-28-48 0-3,-25-39-1 3,-29-39-2 1,-28-12 2 1,-3 12-3-4,-38 34 0 2,-24 41-41-2,-11 41-80-1,36 108-113 4,7 0-225-2</inkml:trace>
    </iact:actionData>
  </iact:action>
  <iact:action type="add" startTime="6800">
    <iact:property name="dataType" value="strokeEraser"/>
    <iact:actionData xml:id="d1">
      <inkml:trace xmlns:inkml="http://www.w3.org/2003/InkML" xml:id="stk1" contextRef="#ctx0" brushRef="#br1">21130 20661 687 0,'0'0'82'3,"0"0"11"3,0 0-86 2,0 0-7 0,0 0-109 0,0 0-209-2</inkml:trace>
    </iact:actionData>
  </iact:action>
  <iact:action type="remove" startTime="7197">
    <iact:property name="style" value="instant"/>
    <iact:actionData xml:id="d2" ref="#d0"/>
  </iact:action>
  <iact:action type="add" startTime="7199">
    <iact:property name="dataType" value="strokeEraser"/>
    <iact:actionData xml:id="d3">
      <inkml:trace xmlns:inkml="http://www.w3.org/2003/InkML" xml:id="stk2" contextRef="#ctx0" brushRef="#br1">21399 20483 983 0,'0'0'70'6,"0"0"58"0,0 0-63 1,0 0-59 2,0 0-6-4,0 0-10 3,-15 0-71 0,6 0-67 0,1 3-416-2</inkml:trace>
    </iact:actionData>
  </iact:action>
  <iact:action type="add" startTime="8837">
    <iact:property name="dataType"/>
    <iact:actionData xml:id="d4">
      <inkml:trace xmlns:inkml="http://www.w3.org/2003/InkML" xml:id="stk3" contextRef="#ctx0" brushRef="#br0">15909 16179 481 0,'0'0'144'6,"0"0"-35"0,0 0 2 2,0 0-22-1,0 0-1 2,0 0-19-4,-85-115-9 3,26 109-7 0,-6 6-10 0,-14 6-10-2,-13 44 3 2,-1 20-10 0,7 23-11 0,0 16-10-2,17 12 1 2,5 8 2 0,14 5-2 3,14-6 10-7,21 1-2 5,15-18 1-1,4-9 4 0,55-15-9-3,30-10 5 5,24-22 7-4,18-17-11 4,15-21-5-5,4-17 8 3,-6 0 4-1,-15-53 0 1,-24-24 3-2,-26-38-13 3,-28-31-7-1,-25-29-1 0,-26-25 0-1,0 3-1 0,-43 15-5 1,-27 23-36 0,-12 30-51-2,37 117-98 3,5 12-174-2</inkml:trace>
    </iact:actionData>
  </iact:action>
  <iact:action type="add" startTime="9984">
    <iact:property name="dataType"/>
    <iact:actionData xml:id="d5">
      <inkml:trace xmlns:inkml="http://www.w3.org/2003/InkML" xml:id="stk4" contextRef="#ctx0" brushRef="#br0">27959 12653 788 0,'0'0'103'4,"0"0"28"4,0 0-37 1,0 0 3-2,0 0-32-1,-173-44 0 2,80 83-5 0,0 18-16 0,-2 19-14-2,11 22-9 3,2 20-6-2,8 14-11 1,11 15 6-2,11 1-6 2,18 0 1 0,21-8 1 3,13-9 0-6,26-12-6 3,47-6 3 0,20-15-2 0,20-18-1-2,15-18 10 2,3-14-6-1,-4-27 12 1,-11-18 1-2,-13-3 3 3,-17-29-8-1,-20-49-6 0,-16-31-5-2,-25-31 0 5,-12-25 2-6,-13-23-1 4,0-20-1-4,-20-5-1 3,-19 10-2-1,-8 40-5 2,-12 42-54-2,-1 40-75 0,34 81-142 1,2 5-578 0</inkml:trace>
    </iact:actionData>
  </iact:action>
  <iact:action type="add" startTime="11139">
    <iact:property name="dataType"/>
    <iact:actionData xml:id="d6">
      <inkml:trace xmlns:inkml="http://www.w3.org/2003/InkML" xml:id="stk5" contextRef="#ctx0" brushRef="#br0">30586 4149 753 0,'0'0'124'6,"0"0"-9"1,0 0-6-1,0 0-39 2,0 0-11 1,-240-72-8-2,145 88-7-1,-5 34-6 2,3 15-16 0,2 20 6 0,11 18-7-2,9 27 8 2,19 18 8 0,13 7-13-2,18 7-6 2,25-7-11 6,0 3 5-11,52 1-1 6,40-11 7-4,23-13-6 3,22-32 4 0,8-31 3 1,1-38 0-3,-5-34-2 1,-9-29-6 3,-10-67 4-6,-18-46-10 4,-25-38 4 0,-30-36-3 2,-30-28-2-3,-19-26-1-1,-13-4-2 2,-46 12-1-1,-13 34-4 2,-13 53-4-3,-12 53-65 4,-5 45-66-4,60 77-154 3,7 30-536-3</inkml:trace>
    </iact:actionData>
  </iact:action>
  <iact:action type="add" startTime="13366">
    <iact:property name="dataType"/>
    <iact:actionData xml:id="d7">
      <inkml:trace xmlns:inkml="http://www.w3.org/2003/InkML" xml:id="stk6" contextRef="#ctx0" brushRef="#br0">21225 17380 607 0,'0'0'169'5,"0"0"-23"2,0 0 5 1,0 0-45-1,0 0-7 0,-226-44-13 2,100 92-23-2,-3 22-26 2,-4 14-16-4,5 27-4 3,2 27 3 0,8 21 2-2,15 19-8 2,14 5 4 0,28-13-1 0,25-6-4 1,27-1-3-1,9-15 12-1,48-2-15 2,47-24 11-3,30-18-7 0,18-33-7 3,17-40-1-2,5-31 2 0,-4-91-3 0,-11-67-1 2,-23-61-1-1,-22-38 1-2,-34-14-2 2,-32-5 0 0,-33 16 1 0,-6 27-4-3,-25 36-2 4,-35 45-87-1,-10 50-96 0,30 102-99-2,4 11-568 4</inkml:trace>
    </iact:actionData>
  </iact:action>
  <iact:action type="add" startTime="14190">
    <iact:property name="dataType"/>
    <iact:actionData xml:id="d8">
      <inkml:trace xmlns:inkml="http://www.w3.org/2003/InkML" xml:id="stk7" contextRef="#ctx0" brushRef="#br0">23356 17276 455 0,'0'0'163'7,"0"0"36"-2,0 0-33 3,0 0-67 0,-161-55-22 0,82 55-16-2,-14 0-8 2,-6 32-15 0,-1 28-15 0,5 26-5-2,9 22 10 2,13 27 4 0,14 24-10 1,12 6-5-3,21 9 8 2,18-2-2 4,8 0-12-8,26-11 0 6,40-19-2-6,24-31 5 5,19-40 9-1,18-44 10-2,13-27-15 2,-1-57-14 0,1-58-3 1,-17-39 0-4,-30-21-1 5,-34-32 2-4,-32-31-2 4,-27-21 0-6,-19-18 0 3,-54 16-6 2,-13 43-62 5,-10 51-90-11,50 155-135 3,9 12-618 1</inkml:trace>
    </iact:actionData>
  </iact:action>
  <iact:action type="add" startTime="15121">
    <iact:property name="dataType"/>
    <iact:actionData xml:id="d9">
      <inkml:trace xmlns:inkml="http://www.w3.org/2003/InkML" xml:id="stk8" contextRef="#ctx0" brushRef="#br0">25395 17325 704 0,'0'0'165'8,"0"0"22"-3,0 0-84 1,0 0-9 2,0 0-12 0,-218-60-26-2,120 74-10 2,-5 26-19 0,3 16-8 0,3 14-1-1,5 23 2 0,5 25 6 2,6 27 3-2,18 3-6-1,21 8 5 2,23-4-9 2,19-6-4-3,38-19-2 0,53-8 0 1,23-29 20 0,10-25-12 1,9-38-8-4,-4-27 1 4,0-27-2-2,-15-62-9 1,-17-35-3-1,-28-26 1 1,-24-34-3-1,-30-21 2 0,-15-16-5 1,-12 3-7-1,-43 9-54 2,-8 28-57-2,22 148-110-1,11 28-205 2</inkml:trace>
    </iact:actionData>
  </iact:action>
  <iact:action type="add" startTime="17335">
    <iact:property name="dataType"/>
    <iact:actionData xml:id="d10">
      <inkml:trace xmlns:inkml="http://www.w3.org/2003/InkML" xml:id="stk9" contextRef="#ctx0" brushRef="#br0">31261 18381 743 0,'0'0'163'8,"0"0"26"-2,0 0-59-1,182-3-33 3,-118 3 3 0,10 14-16 1,8-3-26-4,8 1 2 4,2-5-10-2,-7-2-13 1,-6 0-9-2,-14-5-2 2,-6 3-4 0,-15-3-5 0,-18 0 3-2,-7 0-7 2,-11 0-2 1,-8 0-3-2,0 0-8-1,0 0 0 2,-51 0 2 0,-28 0-2 0,-29 0 3-2,-18 11 0 5,-9 6 1-4,2 4-4 1,12 6-1-2,24-1-4 4,21-6 0-4,21-11-4 4,25 5 1-6,17-14 5 4,13 0 3 0,13 0-10-2,46 0-5 1,36 0 13 2,20-6 2-1,18-4 1 0,2 3 0-3,-16-5 2 3,-22 7-3 1,-29 2 8-2,-22 3-4 0,-20 0 1 1,-14 0 1 0,-9 0-5-2,-3 0 0 1,0 0-2 1,-48 0 1 0,-22 0 0 1,-19 5 3-4,-4 10-2 4,1-8-1-1,10 9 0 0,15-10-1-2,24-1 0 2,19-5-2 1,17 0-4-3,7 0 5-1,13 0-12 5,43 0 1-2,25-5 13-1,1-7 2 0,-2 4-2 0,-14 6 1 1,-23 2 1 0,-15 0 0-2,-14 0 2 3,-13 0-4-3,-1 0 0 3,0 0 1-4,-7 0-1 3,-35 5 0 2,-10 12 1-2,-3-4 2-1,4 4-2 0,0-4-1 3,23-6 0-4,7-2 0-1,11-5 1 3,10 0 2 0,3 0 8 0,52 0 12-2,21 0-19 2,6 0-4 0,-12 0-1 0,-19 0 1-2,-17 0 6 3,-19 0-1-2,-9 0-3 0,-6 0-2-1,0 8 3 3,-24 3-3-1,-38 1 3 0,-18 5-1-1,-6-5 2 0,1 2-4 2,12-9-3-2,13 0 0-1,28-5-13 3,9 3-21-2,16-3-33 0,7 0-45-1,0 5-36 3,6 1-101-1,15 0-302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1:36:38.64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07">
    <iact:property name="dataType"/>
    <iact:actionData xml:id="d0">
      <inkml:trace xmlns:inkml="http://www.w3.org/2003/InkML" xml:id="stk0" contextRef="#ctx0" brushRef="#br0">17202 5360 648 0,'0'0'214'6,"0"0"-81"3,0 0 38-1,0 0-43-2,219-56 2 2,-123 56-38 0,23 0-15-1,31 0-28 0,26 0-16 1,19-4-9 0,5-7-15 0,-8-3 6-2,-23 1 0 4,-32 2 14-3,-37-1-8 1,-42 8-1-2,-34 0-9 3,-24 4 0-2,-1 0-11 1,-94 0-14-2,-63-2 10 4,-68-2 4-1,-37 2 4-2,-7-3-3 0,14 2 19-3,24 3-14 5,28 0 3-2,37 0-8-1,39 0-1 3,52 0-2 4,43 0 2-7,33 0 1 1,27 8 8-1,104 20 49 0,57 6-49 2,46 0-9-2,-5-3-1 3,-32-16 1-2,-39-7 0 1,-40-1 0-2,-39-7 2 1,-39 0 4 2,-29 0 14-2,-11 0-15-1,-1 0-5 4,-63 0 4-1,-27 0-9-2,-22 0 7-2,-1 0-4 3,12 0 2-1,15 0-32 2,8 0-60-3,11 0-85 2,61 0-124 0,7 0-306-1</inkml:trace>
    </iact:actionData>
  </iact:action>
  <iact:action type="add" startTime="11238">
    <iact:property name="dataType"/>
    <iact:actionData xml:id="d1">
      <inkml:trace xmlns:inkml="http://www.w3.org/2003/InkML" xml:id="stk1" contextRef="#ctx0" brushRef="#br0">30291 2859 776 0,'0'0'209'6,"0"0"-51"3,0 0-8-2,0 0-11-1,216 17-11 2,-88-17 11 0,65 2-32 0,72 5-7-2,77-4-48 2,22-1-16 2,-9 1-19-3,-32-1-17-2,-73 4 0 7,-63 2-2-7,-61-5-22 8,-60-3-53-9,-48 0-101 3,-33 0-90 0,-49 0-209 0</inkml:trace>
    </iact:actionData>
  </iact:action>
  <iact:action type="add" startTime="11840">
    <iact:property name="dataType"/>
    <iact:actionData xml:id="d2">
      <inkml:trace xmlns:inkml="http://www.w3.org/2003/InkML" xml:id="stk2" contextRef="#ctx0" brushRef="#br0">29662 5109 1169 0,'0'0'161'4,"203"0"14"5,-63-12-15-2,49-7-92-1,39 3-32 2,33 8-14 0,5 8-16 0,-31 0-6 0,-49 0-17 0,-61 0-64-1,-49 13-104 2,-76-4-95-4,-22 1-692 2</inkml:trace>
    </iact:actionData>
  </iact:action>
  <iact:action type="add" startTime="12373">
    <iact:property name="dataType"/>
    <iact:actionData xml:id="d3">
      <inkml:trace xmlns:inkml="http://www.w3.org/2003/InkML" xml:id="stk3" contextRef="#ctx0" brushRef="#br0">29139 7562 1029 0,'0'0'184'3,"255"-46"5"5,-96 24 14 0,61 3-87 0,58 2-28-2,54 3-13 2,38 6-25 3,6 6-8-5,-21 2-16 1,-49 0-2 0,-51 0-22 2,-54 22-2-2,-49 7-22-1,-46-5-39 7,-36-3-134-8,-70-19-122 4,-26 1-411-5</inkml:trace>
    </iact:actionData>
  </iact:action>
  <iact:action type="add" startTime="18958">
    <iact:property name="dataType"/>
    <iact:actionData xml:id="d4">
      <inkml:trace xmlns:inkml="http://www.w3.org/2003/InkML" xml:id="stk4" contextRef="#ctx0" brushRef="#br1">10739 11052 944 0,'0'0'108'6,"0"0"30"3,0 0-3-4,0 0 19 3,-263-18-42 0,86 19 15 0,-44 22-31-2,-37 4-16 2,-29 2-24 0,0-8-15 1,12-6 1 0,18-1-28-6,27-2-14 9,33 5 0-6,19-1 0 0,21 4 0 3,18 0 0-2,8 4 0 1,11 1 0-2,18 2 0 3,16-4 0-2,33-7 0 3,20-7 0-6,20-4 0 4,12-5 0-1,1 0 0 1,0 0 0-2,0 0 0 2,0 0 0 0,0 3 0 2,0-3 0-3,0 0 0 1,-3 0 0-1,3 0 0 0,0 0 0-2,0 0 0 3,0 0 0 0,-3 0 0 0,3 0 0-2,0 7 0 3,0 12 0-1,0 14 0 0,0 11 0-2,0 8 0 1,0 4 0 1,0 7 0 0,0 2 0-1,0 8 0 1,0 4 0 0,0 3 0 4,0 4 0-9,0 4 0 6,0-1 0 0,0 9 0-4,0 0 0 1,0 5 0 2,0-8 0 0,0-6 0 0,0-15 0-3,0-19 0 4,0-17 0-1,0-5 0 1,0-6 0-1,3-6 0 0,1 2 0-2,5-9 0 0,-6-1 0 0,-2-3 0 2,3-3 0 0,-1-2 0 1,0 2 0-3,3 4 0 1,-2-4 0 3,-1-1 0-4,-1-3 0 0,-2-1 0 2,2 6 0 0,4 0 0 1,-4-1 0-4,1 1 0 3,-3-3 0 0,3-3 0 2,-3 0 0-6,0 0 0 4,0 0 0 0,0 0 0 0,0 0 0-2,0 0 0 2,0 0 0 1,1 0 0-1,-1 0 0 3,0 0 0-7,13 0 0 5,12 0 0-3,15 5 0-1,19 0 0 7,22-1 0-7,23-4 0 3,23 0 0 1,20 0 0-3,19 0 0 1,16 0 0 1,20 0 0-2,11 0 0 1,8 0 0 2,1-4 0-1,-7-1 0-2,-14-3 0 1,-18 2 0 2,-24 5 0-1,-18-3 0-1,-28 4 0 4,-21 0 0 3,-27 0 0-12,-14 0 0 2,-12 0 0 2,-15 0 0 2,-8 0 0 2,-9 0 0-5,-3 0 0 3,0 0 0-2,-1 0 0 3,-3 0 0-4,0 0 0 3,3 0 0 0,-3 0 0 0,0 0 0-1,0 0 0 0,0 0 0 1,0 0 0 0,0 0 0-1,8-8 0 0,5-20 0 2,5-27 0-1,6-37 0-3,0-28 0 4,-3-34 0-1,-2-28 0 0,-12-16 0-2,-7-15 0 2,0-4 0 0,0 16 0 1,-3 22 0-4,-10 41 0 3,8 32 0 0,5 35-31 1,0 22-128-3,0 19-76 6,0 30-65-1,0 3-173-9</inkml:trace>
    </iact:actionData>
  </iact:action>
  <iact:action type="add" startTime="20639">
    <iact:property name="dataType"/>
    <iact:actionData xml:id="d5">
      <inkml:trace xmlns:inkml="http://www.w3.org/2003/InkML" xml:id="stk5" contextRef="#ctx0" brushRef="#br1">18113 14231 492 0,'0'0'144'4,"0"0"-1"5,0 0 22-3,0 0-55 2,0 0-24 0,0 0-5 0,0 0 53-1,-134-14 9 0,14 12-37 0,-26-6-5 2,-35 1 0-3,-22-3-22 2,-16 8-4 0,-9 2-21 0,6 0-21-2,7 0-33 5,13 0 0-5,17 0 0 3,29 0 0-5,31 5 0 5,30 2 0-1,24 0 0 0,26 1 0-2,17-6 0 6,16 0 0-3,10-2 0-4,2 0 0 0,-5 0 0 2,5 0 0 0,0 0 0 1,0 7 0-2,0 6 0 2,0 11 0 1,0 9 0 0,0 6 0 0,0-1 0-3,0 0 0 0,0 6 0 3,-2 8 0-5,-7 4 0 5,3 6 0-2,-5 3 0 2,-3 9 0-3,1 5 0 2,-2 10 0 0,1 0 0 0,1-2 0-1,-1 5 0 0,-2 4 0 3,4 2 0-4,-1 5 0 0,-1 2 0 2,4-9 0 0,-1-15 0 1,1-15 0-4,7-25 0 4,0-14 0-2,3-11 0 3,0-2 0-6,0-1 0 8,6-1 0-5,19-1 0 1,2-1 0-3,4-1 0 1,0-3 0 1,4-1 0 2,2-2 0-2,1-3 0 0,9 0 0 4,11 0 0-4,12 0 0-2,25 0 0 2,29 0 0 1,28 0 0-2,27 0 0 2,13 0 0 4,3 8 0-6,-1 0 0 0,-12-1 0 1,-13 9 0-1,-22-6 0 3,-28-5 0-1,-29 0 0-2,-15-5 0 6,-26 0 0-3,-11 0 0-6,-17 0 0 3,-12 0 0 2,-5 0 0-1,-1 0 0 1,-3 0 0-1,3 0 0 1,-3 0 0-1,2 0 0 1,-2 0 0-2,5 0 0 3,0-7 0-2,-2-15 0 3,7-2 0-3,-7-9 0 1,2-6 0-2,-2-7 0 2,-3-17 0-3,0-16 0 7,0-28 0-5,0-27 0-1,0-33 0 0,-11-33 0 3,-5-17 0-1,-3-4 0-1,10 22 0 3,6 45 0 0,3 57-26-7,0 45-85 4,34 38-57-2,24 14-55 7,-21 23-141-6,2 27-732-1</inkml:trace>
    </iact:actionData>
  </iact:action>
  <iact:action type="add" startTime="22029">
    <iact:property name="dataType"/>
    <iact:actionData xml:id="d6">
      <inkml:trace xmlns:inkml="http://www.w3.org/2003/InkML" xml:id="stk6" contextRef="#ctx0" brushRef="#br1">25766 15445 738 0,'0'0'238'2,"0"0"-126"5,0 0 10 1,0 0-25 0,0 0-6 0,-158 6 42-2,19-6-37 2,-35 0 16 0,-46 0-29 0,-47 0-10-2,-27 3-15 3,-28 11-9 0,-1 10-9 0,37 12-35-5,31 5-5 5,49 2 0-2,41 1 0 0,35-9 0 0,32-1 0 2,34-12 0-2,28-3 0 1,19-14 0 0,16-2 0-2,1 1 0 1,0 0 0 1,0 4 0-1,0 11 0 0,13 17 0 1,15 12 0 3,-1 14 0-5,5 18 0 1,-2 20 0-1,-2 30 0 4,4 41 0-6,-2 31 0 4,2 36 0 1,-2 9 0-2,-2-12 0 0,-8-24 0 0,-9-52 0 2,-2-37 0 0,-6-37 0-2,1-38 0 0,0-23 0 1,9-16 0-2,9-8 0 0,25 0 0 6,26 0 0-5,29 0 0 1,30 0 0-5,26 0 0 6,16-8 0-1,12-3 0 1,-7-1 0-5,0 7 0 5,-9 5 0-1,-11 0 0 1,-7 0 0 1,-15 4 0-7,-7 9 0 6,2-2 0-2,1-3 0 1,-2 3 0-2,-7-11 0 4,-8 3 0-4,-10-3 0 0,-17 0 0 2,-22 0 0 0,-8 0 0 0,-12 0 0-3,-16 0 0 6,-3 0 0-5,-11 0 0 4,-8 0 0-6,-8 0 0 3,-1 0 0 1,4-3 0-2,-1-32 0 3,-3-34 0 2,0-32 0-2,0-28 0-5,0-24 0 1,0-30 0 3,7-22 0 0,-1-22 0 0,-3-17 0-2,-3 1 0 3,0 18 0-1,-3 26 0-2,-18 32 0 2,-5 33 0 1,4 14-112-3,-18 7-82 4,-9-7-59-4,28 98-117 1,2 1-496 1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01:44:26.95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928">
    <iact:property name="dataType"/>
    <iact:actionData xml:id="d0">
      <inkml:trace xmlns:inkml="http://www.w3.org/2003/InkML" xml:id="stk0" contextRef="#ctx0" brushRef="#br0">30406 7847 556 0,'0'0'180'2,"0"0"-42"-2,0 0-10 16,0 0-69-15,0 0-14 16,0 0 0-15,213 38-11-1,-131-38 4 14,16 0-1-14,17 0 18 15,7 0-5-15,-3 0-8 19,-4 0-3-19,-12-9-14-1,-9 1 4 18,-18 2-2-17,-12-1-4 16,-15 1-5-17,-9-1-6 1,-18-5-2 16,-2 8-8-13,-10-6-1-4,-7 5-1 19,-3 0 0-19,0-2 0 18,-24 7-2-17,-40 0 2-1,-13 0 0 16,-9 0 0-15,-5 12-2 21,2-4 2-22,8-1-5 0,9-5 5 17,4 0-4-17,14 1-9 3,8 0-3 17,16-1 4-19,15 2 3 1,9-3-2 16,6-1 1-17,0 4 6 18,6-2-3-18,45 4-6-1,22-1 13 17,16-5 0-17,-3 2 1 18,1-2 0-17,-15 0 3 0,-7 0 1 21,-20 0 6-22,-11 0 5 0,-16 0-2 18,-12 0 3-17,-6 4 7 19,0 4-15-20,-37 5 0 0,-32 7 5 20,-25-5-14-19,-8 0 1-1,-1-4 5 16,6-6 1-14,9 4-1 18,12-3-5-20,17-4 1 1,17 0-1 15,22-2-1-14,10 0 0 16,10 0 0-18,0 0-1 1,0 0 1 18,24 0-4-17,31 0 4-2,13-4 3 17,-2-6 0-17,-8 8 0 17,-16 2-2-16,-11 0 0 13,-17 0 0-14,-7 0 0 4,-7 0-1 19,0 0-2-23,0 0 1 1,-15 0 1 21,-44 0-1-22,-13 0 1 0,-3 2 0 19,3-2-2-19,17 0 0 2,11 0-16 18,10 0-41-18,8 4-39-1,26-4-112 16,0 6-273-17</inkml:trace>
    </iact:actionData>
  </iact:action>
  <iact:action type="add" startTime="7523">
    <iact:property name="dataType"/>
    <iact:actionData xml:id="d1">
      <inkml:trace xmlns:inkml="http://www.w3.org/2003/InkML" xml:id="stk1" contextRef="#ctx0" brushRef="#br1">19117 9505 625 0,'0'0'125'2,"0"0"24"-2,0 0 8 14,0 0-76-13,0 0-27 21,0 0-5-21,0 0 19-1,-112 16 11 19,48-2-17-19,-6-6-5 17,-12 2-16-16,-7-1 13-1,-8-1-17 21,-4-2 8-21,-2-6-14 1,2 0-1 21,2 0 1-21,-7 0 2-1,8 0-7 22,-2 0 3-22,2 0-2 1,4-9-6 19,3 4-1-18,3 2-10-1,3 3-1 15,-1 0 3-15,-2 0 3 17,7 0-12-17,-3 0 3-1,5 0-4 22,8 0-1-21,0 0 2-1,5 0 0 15,4 0-1-14,7 0-1 16,4 6 2-17,3 1-1 4,4-1-1 18,8 5-1-21,6-2 1-1,7-2 1 22,6 3-2-21,5-5 0-1,-1 0 1 26,0 1 3-26,3-2-4 1,-2 5 2 3,-1-2 0 18,2 3-1-22,1-3 1 1,-3 5-2 4,5-2 3 12,2 4 0-16,-4 5 1 19,6 3 0-19,0 11 0-1,1 3-3 21,0 4 1-21,-4 7-1 0,4 1-1 19,-4 5 2-19,6 2-1 4,1 2 2 19,-4 8-3-23,4 12 0 0,0 11 0 21,0 8 0-21,0 4 0 1,0-1 0 19,0-4 0-20,0-3 0 1,0-6 0 32,0-2 0-32,0-9 0 2,0-1 0-3,0-10 0 0,0-10 0 20,0-9 0-20,0-13 0 20,0-11 0-19,4-1 0-1,4-7 0 19,2 4 0-19,0-4 0 0,4 3 0 24,0 1 0-22,5 2 0-2,-1-2 0 19,-3-3 0-18,1-4 0-1,-2-1 0 19,3-1 0-15,0-2 0-4,4 0 0 18,2 1 0-17,1-1 0 2,-3 2 0 17,0-3 0-20,3 3 0 4,7-6 0 15,8 2 0-19,16-4 0 1,17 0 0 17,20 0 0-18,21 0 0 18,14 0 0-18,7 0 0 18,0 0 0-18,-6 0 0 1,-2 0 0 24,6 0 0-21,2 0 0-4,6 0 0 1,-1 0 0 22,4 0 0-22,4 0 0-1,-9 0 0 21,3 0 0-20,-13-14 0-1,-15-3 0 23,-17 2 0-23,-10-8 0 1,-13 2 0 13,-9-4 0-12,-9 4 0 23,-10-1 0-24,-14 5 0-1,-7 6 0 0,-8 3 0 22,-5 4 0-22,-6 3 0 1,0-3 0 14,-3 4 0-14,4-2 0 14,0-1 0-14,6-4 0 20,0 0 0-21,0 2 0 2,-2-2 0 16,-1 3 0-18,3-7 0 1,-6-8 0 14,7-3 0-13,-8-11 0 19,1-11 0-21,-6-15 0 1,0-21 0 16,0-21 0-13,-20-25 0-3,-14-19 0 16,-18-11 0-16,0-8 0 3,-6-2 0 16,-8 11 0-19,1 10 0 0,2 13 0 23,2 10 0-23,3 19 0-1,10 18 0 20,4 22 0-20,12 17 0 0,9 17 0 22,7 14-80-21,4 6-111 0,12 9-69 15,0 0-126-16</inkml:trace>
    </iact:actionData>
  </iact:action>
  <iact:action type="add" startTime="9736">
    <iact:property name="dataType"/>
    <iact:actionData xml:id="d2">
      <inkml:trace xmlns:inkml="http://www.w3.org/2003/InkML" xml:id="stk2" contextRef="#ctx0" brushRef="#br1">19243 9551 365 0,'0'0'448'2,"0"0"-354"19,0 0 57-21,185-140-45 1,-119 70-30 3,16-23 13 14,8-20-9-18,12-12-11 19,3-20-10-18,4-17 8-1,8-24-2 23,0-25-8-23,9-15 0 2,-4-12 5 3,-2-1-16 16,3 10-3-19,-2 1-11-2,5-2-4 21,-5 4-3-20,-2-5 3-1,-4 8-28 21,-3 12 0-21,-5 12 0 3,-8 21 0 16,3 24 0-18,-6 14 0 0,2 17 0 23,-4 6 0-23,-8 5 0-1,-3 3 0 22,-5-1 0-21,-9-2 0-1,-1-4 0 21,-5 5 0-21,-2 9 0 1,-6 10 0 22,0 10 0-23,-3 3 0 1,-1-3 0 18,0 0 0-18,-2-1 0-1,3 4 0 19,-1 4 0-18,1 2 0 38,0 2 0-38,6-8 0-1,6-13 0 0,3 4 0 0,0-6 0 0,-4 3 0 20,2 1 0-19,1 1 0-1,5 6 0 18,2 8 0-18,5 8 0 20,1 9 0-19,0 1 0-1,-6 6 0 18,0 3 0-17,-3 7 0 2,-1 3 0 20,-2 5 0-23,-2 6 0 0,2 5 0 24,0 5 0-24,5 7 0 0,4-7 0 20,1 4 0-20,1 0 0 1,4-7 0 17,4 7 0-16,5-1 0 15,10 8 0-16,9 4 0 0,17-2 0 16,3 4 0-15,17 0 0-2,5 0 0 19,4 0 0-19,8 0 0 20,-2 0 0-19,-8-13 0 0,5-1 0 16,1-2 0-16,-1-4 0 1,6 3 0 21,-4 5 0-22,4 1 0-1,1-1 0 21,12 5 0-21,1-1 0 1,6 2 0 15,-2-5 0-12,-4 3 0 14,-2 2 0-15,-4 3 0-2,-9 1 0 0,-6 2 0 17,-9 0 0-17,-10 0 0 20,-3 0 0-21,-12 0 0 0,-13 0 0 20,0 0 0-18,-8 0 0-2,-4 0 0 20,5-6 0-20,-7-5 0 0,-2 3 0 19,-4 0 0-18,-9 5 0 17,-4 3 0-18,-8 0 0 1,1 0 0 14,-10 19 0-13,-6 0 0 23,-6-2 0-25,-14-4 0 0,2-1 0 16,-3-1 0-15,0 1 0 0,1-2 0 18,1 3 0-18,-3 3 0 0,2 1 0 17,-11-1 0-16,-3 4 0 16,-8-7 0-18,-5-3 0 1,2 2 0 16,-4-4 0-13,-2-1 0-2,2 3 0 20,-3-3 0-21,0 2 0-1,-1-1 0 5,-2 3 0 15,0 0 0-20,0 2 0 20,0 4 0-20,0 0 0 1,0-1 0 17,0 3 0-17,0-2 0-1,0-4 0 20,0 3 0-15,0-1 0-3,0 0 0 1,0-3 0 15,-2 2 0-18,-4-4 0 18,-1 4 0-16,4 0 0-1,0 3 0 21,0-7 0-22,3-1 0 0,-4-2 0 19,4-2 0-18,0 2 0 17,0-2 0-17,0-5 0-1,0 3 0 17,0-3 0-14,0 0 0-3,0 5 0 19,0 2 0-18,0 5 0 17,0 2 0-18,0 0 0 0,0 2 0 22,7 4 0-20,-1-1 0-2,1-1 0 21,-1-2 0-21,-2-4 0 1,0-5 0 15,3 0 0-14,-1-4 0 18,-1-2 0-20,2 5 0 1,2 4 0 20,1-3 0-20,1 3 0-1,5 2 0 21,2 1 0-21,0 1 0 0,3 3 0 21,3 2 0-19,10 4 0-2,3 8 0 16,5-1 0-16,0 5 0 6,1-1 0 17,-4-2 0-22,-2-4 0-1,-9-7 0 18,-11-1 0-17,0-6 0 2,-4-4 0 17,-2 2 0-19,-3-5 0-1,-2 1 0 17,1-2 0-17,-4 3 0 19,0-1 0-17,0-2 0-2,-3-4 0 22,1 2 0-22,-1-4 0 0,0 0 0 17,0 0 0-16,0 0 0 20,0 0 0-21,0 0 0 0,4 0 0 19,-4 0 0-17,0 0 0-2,0 0 0 17,0 0 0-16,0 0 0 17,0 1 0-16,0-1 0-2,0 6 0 19,0 2 0-18,0 3 0 23,0-1 0-23,0 2 0-1,0-1 0 0,0-3 0 23,-8 4 0-22,-15-7 0-1,-12 1 0 22,-10-6 0-22,-13 0 0 1,-3 0 0 19,-4 0 0-19,1 0 0-1,2-11 0 18,-1-1 0-18,7-2 0 3,1-3 0 18,10 5 0-21,8-2 0 3,10 5 0 14,18 4 0-16,1 5 0 20,8 0 0-20,0 0 0-1,0 0 0 19,0 0 0-18,40 0 0 0,18 0 0 16,14 4 0-15,8 16 0 3,-1 6 0 15,-7-2 0-20,-7 0 0 0,-7-5 0 19,-3-2 0-18,-3-5 0 2,-8-5 0 16,6 3 0-19,-7-3 0 20,-4-5 0-20,1 4 0 0,-13-6 0 21,-3 0 0-20,-6 2 0-1,-5-2 0 18,-6 0 0-18,-2 0 0 4,-2 0 0 18,0 0 0-21,-2 0 0-1,4 0 0 17,-5-40 0-17,0-16 0 25,0-7 0-25,-17 6 0 1,-10-5 0-1,-8-1 0 17,-5 0 0-15,3 5 0 19,8 15 0-21,8 15 0 1,11 12 0 3,3 7 0 15,2 9 0-19,5 0 0 3,-4 0 0 15,4 0 0-16,0 38 0 16,0 12-81-18,0 7-200 1,0-31-81 21,0 0-388-21</inkml:trace>
    </iact:actionData>
  </iact:action>
  <iact:action type="add" startTime="14177">
    <iact:property name="dataType"/>
    <iact:actionData xml:id="d3">
      <inkml:trace xmlns:inkml="http://www.w3.org/2003/InkML" xml:id="stk3" contextRef="#ctx0" brushRef="#br1">30160 10782 440 0,'0'0'376'2,"0"0"-203"-2,0 0-1 16,0 0-54-13,0 0-9 18,0 0-9-20,0 0-23-1,180-2 1 18,-118 2-9-18,20-3-17 20,25-4 8-20,19-3-23 0,11-4-7 20,11-2-4-20,-2-3 4 0,-6 5 4 19,-6-1-7-18,-17 5-5 6,-13 5-5 12,-12 0-17-19,-19 1 0 0,-22 1 0 22,-16-1 0-22,-15 1 0 2,-14 3 0 20,-6 0 0-22,-27 0 0 0,-76 0 0 20,-55 0 0-18,-46 7 0-2,-15 3 0 22,-5-8 0-22,12-2 0 1,27 0 0 18,30 0 0-18,34 0 0 0,34 0 0 18,22 0 0-18,32 0 0 2,18 0 0 23,12 0 0-26,3 0 0 1,20 0 0 3,49 0 0 22,37 0 0-26,23 0 0 0,18 0 0 22,8 0 0-22,-10 3 0 1,-13-1 0 0,-17-2 0 19,-20 2 0-18,-16 2 0-2,-13 0 0 19,-18 3 0-17,-10-2 0 1,-21-5 0 16,-13 3 0-18,-4 1 0 18,0-2 0-17,-18 12 0-2,-55-1 0 21,-40 1 0-21,-30-4 0 0,-9-6 0 19,2-4 0-18,26 0 0 0,27 0 0 16,26 0 0-16,29 0 0 17,21 0 0-17,18 0 0 0,3 0 0 19,24 0 0-20,59 2 0 2,41 6 0 16,40 1 0-15,7-6 0-2,-8-3 0 16,-26 0 0-16,-32 2 0 3,-34 1 0 18,-28-3 0-22,-18 2 0 1,-21-2 0 23,-4 3 0-23,0 8 0-1,-43 11 0 3,-42 5 0 21,-41 0 0-23,-13-2 0-1,2-11 0 19,6-6 0-16,28 0 0-3,24-5 0 23,32 0 0-23,23-3 0 0,19 0 0 20,5 0 0-17,0 0 0-2,41 0 0 19,36 0 0-20,18 0 0 0,-8 0 0 19,-13 0 0-18,-24 0 0 1,-21 0 0 22,-20 0 0-24,-9 0 0 1,0 0 0 16,0 0 0-17,-42 0 0 3,-28 5 0 17,-15 3 0-20,-1 1 0 22,18-7 0-22,23 4 0 1,18-6 0 3,17 0 0 16,10 0 0-20,0 0 0 0,0 0 0 18,34 4 0-18,27 5 0 21,21-1 0-21,4 1 0 0,-10-1 0 14,-21-3 0-13,-18 2 0 22,-23-5 0-23,-12 0 0 1,-2 1 0 19,0 2 0-19,-32 4 0-1,-36-1 0 21,-21 1 0-21,2-1 0 1,5-6 0 14,16-2 0-13,19 0 0 16,21 0 0-18,16 0 0 3,10 0 0 19,0 0 0-22,12 0 0 0,46 0 0 18,31 2 0-18,14 1 0 3,3 3 0 22,-14-6 0-25,-29 3 0 1,-23 0 0 19,-25-3 0-19,-15 0 0-1,0 0 0 18,0 5 0-18,-31 4 0 19,-23-2 0-18,-19 3 0 0,7-10 0 17,8 4 0-18,18-1 0 5,18-3 0 14,12 0 0-19,10 0 0 0,0 0 0 18,0 0 0-18,0 0 0 20,38 0 0-19,17 5 0-1,9 0 0 22,-4-5 0-22,-16 0 0 1,-12 0 0 17,-16 0 0-17,-13 0 0 1,-3 0 0 16,0 4-78-17,-26 9-81 18,-37 12-61-17,23-12-105-2,-6 7-720 19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01:46:33.24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</inkml:definitions>
  <iact:action type="add" startTime="2932">
    <iact:property name="dataType"/>
    <iact:actionData xml:id="d0">
      <inkml:trace xmlns:inkml="http://www.w3.org/2003/InkML" xml:id="stk0" contextRef="#ctx0" brushRef="#br0">27168 1779 371 0,'0'0'52'4,"0"0"53"4,0 0 8-1,0 0-24 0,0 0 14 2,-195-79 5-2,140 79-27 2,-11 0-7-5,-13 0-15 5,-12 13 4-2,-22 10-11 2,-20-2-18-3,-21 8 11 2,-2 4-24 0,-6 7 5-1,14 6-11 4,4 12-2-5,11 3 3 2,5 8 4-1,6 11-1-1,5 16-4 2,19 11 4 2,16 11 5-4,8 7 7 0,11 3-9 3,5 10 7-2,6 4-8 3,10 16 0-6,13 15 1 5,11 18-14-2,18 11-3 1,0 6-3-2,0-5 2 2,40-15-3 0,15-12 4 0,11-18-3 0,20-13 0-2,20-22-1 4,22-13 3-4,30-10-2 0,20-6 0 4,21-6-1-4,18-15 2 3,4-21 2-4,4-18-1 4,3-26 6-2,-7-8-3 3,-12 0 5-5,-17-25-11 3,-14-2 5-1,-10-5 5 1,-6-15 0-1,7-19-6 0,-3-19-1 3,0-22-3-3,-11-28 4-1,-10-19-2 1,-21-25-2 4,-14-14-1-4,-18-14 1-2,-16 0 2 3,-22 8 1 0,-12 2-2 1,-17 15 1-4,-16 11-1 5,-9 8-4-4,0 12 3 3,-43 10-4-3,-16 5 3 0,-16-3-1 2,-19-2 1 0,-18-6 0-1,-19-1 2 0,-8 3-2 2,-11 6 0-2,-2 14 0 1,-3 9 0-2,-2 23 0 5,6 19 4-6,6 20-1 1,0 18 6 2,-1 17 4 0,0 15-3 0,-4 4 3-2,5 17-4 3,-3 33 8-2,1 10-8 3,-8 8 1-6,-3 6-2 4,-4-3-3 0,7 2-2 1,9-4-2-3,14 0 1 1,15-6-2 2,14 0 3-2,5-3-2 1,10 3 3-1,9-3-4 2,12 0 1-2,7 7 0-2,5 0 0 3,2 10-1 0,6 7 2 1,4 7 2-3,9-1-3 3,2 0 1-3,5 2 0 4,2 4-2-6,-1 12 9 5,11 12-2-1,-1 17 8-1,8 9 2 0,8 6-3 0,0 1 1 1,0-6-6 0,34-1-9-1,18-9 0 0,17-3 0 2,10 4 0-2,8-8 0-1,11-5 0 2,6-11 0 0,9-22 0 1,5-13 0-4,9-18 0 4,7-9 0-2,9-9 0 3,4-7 0-6,10-2 0 5,8-11 0-1,2 0 0-1,-2-7 0 0,-4-6 0 0,-3-2 0 2,-5-4 0-2,1-4 0 0,-3 0 0 0,10-44 0 3,15-30 0-4,13-27 0 1,6-42 0 1,-2-35 0 0,-12-36 0 0,-16-40 0-3,-23-24 0 4,-32-9 0-2,-28 4 0 3,-40 28 0-5,-26 29 0 2,-16 30 0 1,-27 20 0 0,-55 25-47-2,-19 23-34 3,-26 22-84 0,-23 10-77-2,84 94-118-1,4-10-648 1</inkml:trace>
    </iact:actionData>
  </iact:action>
  <iact:action type="add" startTime="9570">
    <iact:property name="dataType"/>
    <iact:actionData xml:id="d1">
      <inkml:trace xmlns:inkml="http://www.w3.org/2003/InkML" xml:id="stk1" contextRef="#ctx0" brushRef="#br1">27028 8654 455 0,'0'0'110'4,"0"0"61"4,0 0-31 0,-160-26-41 0,99 26-21-2,-7 0-13 2,-8 14-17 1,-11 6 0-2,-13 9 1-1,-16 4 11 2,-18 10-9 0,-6 5-12-2,-8 9-2 1,7 1-5 2,7 5-3-1,10 0-3 0,11 1-2 0,6 3-2 0,10 4 2-1,5 3 0 3,10 0-6-7,5 3 5 5,3 5-10 1,9 0 1-3,5 2-6 2,8 7 21-1,6 2-6 3,10 3-7-6,3 5 2 7,9 5-2-4,9 14 12 1,8 12-10-3,7 10-4 3,0 4 3 0,10 3-6 0,24 0 4 0,5-5 3-1,6-4-10 2,7-13 6-3,9-19 0 3,15-7-8-4,14-17 1 4,15-5-2-2,9-9 0 2,14-13-3-3,9-4-1 1,8-7 1 1,5-5 3 0,2-3-4 0,-1-5 1-2,-1-8 1 4,-6-6-1-4,-8-11-1 1,1-8 5 0,3 0-2 1,5-39-1 1,-4-13 0-3,-4-7-1 2,-6-8-2-1,2-3 1 3,-2-4 1-6,0-9-2 14,-7-9 0-16,-5-23-2 4,-9-16 2 0,-13-22-2 0,-12-15 2 3,-16-3 1-2,-11-16-1 2,-12-7-2-4,-13-3 0 6,-15 3 2-6,-14 13 0 1,-4 17 0 6,-4 20 0-5,-38 15 1-3,-13 16 0 4,-12 12-1 0,-7 6 0-1,-8 5 0-1,-1 1 0 2,-11 10 0 0,1 7 0 0,3 7 0 0,-2 5 0-2,8 5 0 2,3 6 0 0,0 0 0-2,-1 5-4 4,-14 6 4-3,-13 11 1 1,-15 17 0-4,-18 6 0 5,-8 4 0 0,-1 0 0-1,2 19-1-2,-1 17 9 0,2 2-9 3,-4 11 2-1,12 6 2-2,6 3 3 2,11 4-7 0,12 1 0 0,11 4 0-2,5-2 0 2,5 2 0 1,13 0 0-2,3-2 0-1,7 1 0 4,7-1 0-4,8 12 0 2,0 8 0-2,4 2 0 2,3 9 0 0,5-3 0 0,4-2 0 0,5-4 0-2,4-6 0 3,7 5 0-2,0 6 0 2,5 14 0-5,6 7 0 5,2 4 0-1,7 6 0 0,0-10 0-2,0 0 0 2,23-6 0 0,16 2 0-2,12-7 0 1,13-10 0 2,12-12 0 0,18-7 0-3,19-10 0 1,18 0 0 1,13-1 0 0,16 1 0-1,-4 1 0-1,3-5 0 4,-5 0 0-3,3-13 0-1,-12-11 0 2,2-8 0 1,-1-10 0-3,-2-7 0 1,13-6 0 2,1-4 0-2,-3 0 0 0,-3-21 0 0,-2-35 0 2,5-14 0-1,0-15 0-2,6-17 0 1,2-15 0 1,7-23 0 0,5-29 0 0,-12-39 0-1,-10-41 0 0,-32-27 0 1,-24-12 0-1,-33 6 0-1,-30 25 0 2,-29 24 0 0,-5 22 0 3,-63 29 0-7,-61 26-3 5,-49 26-98-2,-32 31-73 2,104 99-60-4,14 0-163 6</inkml:trace>
    </iact:actionData>
  </iact:action>
  <iact:action type="add" startTime="17214">
    <iact:property name="dataType"/>
    <iact:actionData xml:id="d2">
      <inkml:trace xmlns:inkml="http://www.w3.org/2003/InkML" xml:id="stk2" contextRef="#ctx0" brushRef="#br2">26332 14690 419 0,'0'0'103'5,"0"0"72"1,0 0-49 3,0 0-20-1,0 0-22 0,-209-29-13-2,126 29-5 2,-15 0-8 0,-7 22-3 0,-8 13-17-3,-3 9-6 4,-2 11-7-2,9 10 3 0,2 15-3 1,10 6 3 0,9 10 0 0,5 12 5 2,11 5-3-5,7 12-4 5,7 5-2-3,9 2 3 1,5-3-3-3,0-1-4 4,5 6 3-2,12 0-7 1,6 4 1-2,15 0 3 2,6 4-8 0,0 3 5 0,24 11-2-1,23-2-6 0,12-4-1 2,5-5 0-2,12-16-4-1,15-6 1 2,15-12-5 1,25-3 2-1,19-15-2-2,16-14 0 4,11-6-1-5,12-6 1 5,2-13 2-6,-3 0-2 5,-2-15 7-2,-1-6-7 2,-9-9 9-3,-8-10-3 1,-10-14-4 1,-11 0-2 0,-8-5 0-2,2-33-4 2,8-10 4 0,-1-11-6 0,7-9 6-2,0-26-3 3,3-15 2-1,-4-29-4-1,-9-16 3 0,-18-10 1 2,-16-13 0-3,-12 1 1 4,-14-11 3-4,-12 2 0 1,-7 3 0 0,-11 14-3 2,-10 6 4-3,-14 7-2 1,-15 13-1 2,-16 10-1-2,0 7 0 0,-10 0 2 0,-35 5-1 4,-14 5-1-6,-13 0 0 3,-10-5-2-1,-15-9 4 1,-16-5-2 0,-17 0 1-3,-21 7 0 5,-3 16 0-3,-6 20 14 2,2 29-8-4,-3 13-5 3,-4 18 13 0,5 10-2-3,7 6-1 3,3 3-1 1,5 1-4-2,-13 5 1 1,-13 6-6 0,-13 0 1-1,-21 13-3 1,-4 32 4 0,5 10-2-3,12 8 4 3,23 5-3 0,14 3 1-1,14 6-4 0,14 5 3 3,8 8 0-4,9 8-1 1,13 2 0 1,15 8-2 0,9 7 0-1,12 3 2 2,6 13-1-4,7 11 0 9,3 6 1-10,-2 0 3 2,2-6 0 0,2-6-2 2,10-4 1-1,6-3 1 0,12-7-2 1,12 0 1 0,3-9 4 0,3 2 0-1,42 3 3 0,16 0-10 2,15-1 4-2,10 4-1 2,4-9 1-4,9 3-3 3,21-4 1 0,16-12-2 0,18-8-1-2,28-20-2 5,-3-14 2-6,0-10 6 3,-2-9-6-3,-18-2 5 3,-2 0-5 0,-18-4 0-1,-9 4 0 1,5-5 0 0,-3-2 0 0,4-15 0 0,4-9 0-3,5-5 0 7,10-19 0-7,13-33 0 5,-3-5 0-6,10-17 0 5,-1-9 0-2,-6-4 0 2,-12-17 0-3,-9-3 0 2,-16-1 0 0,-18-13 0-1,-12-6 0 2,-6-15 0-3,-6-7 0 3,-8-16 0-4,-10-5 0 3,-9-2 0 0,-6-3 0-1,-10 0 0 2,-15 3 0-3,-16 5 0 3,-15 0-3-3,0 5-4 0,-18 11 7 3,-34 7 0 0,-15 4 0-2,-13 6 0-1,-13 0 0 2,-7 6-3 0,-13 8 1 0,-11 7 2-3,-10 10 0 9,-6 12-1-11,-7 12 0 4,5 11 1 1,2 11 3-3,4 4-2 5,2 4 5-3,8 2 1 2,8 8-7-4,10-7 0 5,10 6 0-4,0 11 0 1,1 2 0-1,-7 23 0 3,-5 4 0-1,-7 2 0-2,4 36 0 2,-7 12 0 0,2 13 0 1,-3 9 0-2,-11 8 0-1,1 14 0 2,-4 9 0-1,0 7 0 0,0 10 0 1,3 0 0 1,3 7 0-2,11 1 0 0,2-3 0 0,17 2 0 2,0-6 0-3,12 1 0 2,12 9 0-1,3 7 0 1,6-4 0 0,10 0 0 0,7-1 0-1,9-10 0 1,15-2 0-1,15-12 0-1,9 3 0 1,0 1 0 1,19 5 0 1,16 7 0 1,11 6 0-5,12 0 0 2,6-2 0 1,10-6 0-2,22-3 0 2,23 3 0 1,33-2 0-2,39-5 0 2,31-10 0-4,34-10 0 3,10-23 0 0,2-12 0-3,-1-12 0 4,-20-8 0-1,-6-3 0 2,-3-13 0-6,10-14 0 4,16-11 0 0,14-41 0 0,-4-52 0-2,-16-52 0 2,-42-44 0 0,-46-18 0 0,-46-14 0-2,-50 10 0 2,-48 9 0 2,-26 14-120-5,-45 16-113 2,-25 131-95 1,5 16-85 1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01:47:09.62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473">
    <iact:property name="dataType"/>
    <iact:actionData xml:id="d0">
      <inkml:trace xmlns:inkml="http://www.w3.org/2003/InkML" xml:id="stk0" contextRef="#ctx0" brushRef="#br0">18497 12546 417 0,'0'0'495'3,"0"0"-366"4,0 0 39 1,0 0-60 1,0 0-22-4,0 0-22 3,0 0 35 0,-157-93 8 0,40 91-36-2,-20 2-17 3,3 0-8-2,0 10-14 1,7 26 0-1,2 10-4 0,6 23-1 2,1 10-6-2,5 14-1 2,13 10-9-3,8 16 0 2,15 15-7 0,9 13 7-2,20 16-5 2,14 6-6 0,24 5 0 1,10 12 0-4,0 8 0 3,53 6 0 0,21-3 0 1,31-8 0-4,24-15 0 3,25-19 0 0,20-30 0 1,19-29 0-3,25-30 0 1,28-36 0 5,18-30 0-8,-1-24 0 2,-10-55 0 3,-22-36 0-1,-23-39 0 1,-32-38 0-4,-39-35 0 4,-40-22 0-2,-42-16 0 2,-49-15 0-4,-6-11 0 3,-82 1 0 0,-45 17 0 0,-40 42 0-2,-24 55 0 2,-18 54 0 1,-6 48-60-2,17 43-78 1,16 31-83-2,137 23-88 4,22 32-329-5</inkml:trace>
    </iact:actionData>
  </iact:action>
  <iact:action type="add" startTime="4799">
    <iact:property name="dataType"/>
    <iact:actionData xml:id="d1">
      <inkml:trace xmlns:inkml="http://www.w3.org/2003/InkML" xml:id="stk1" contextRef="#ctx0" brushRef="#br0">19071 12586 678 0,'0'0'204'5,"0"0"-80"2,0 0 37 2,0 0-45-4,168-142-8 3,-92 66-16 0,6-9 0 1,9-10-20-3,9-14-8 1,3-12-7 1,5-24-5 0,6-26-18-2,2-47-4 2,6-33-5 3,-3-39-6-5,-11-24 2 2,-16-9-2-1,-21-1 3 3,-24 5-4-4,-13-15 0 0,-18-13-6 2,-15-22-8 0,-1-12 1 0,-14 6-5-3,-35 17 0 4,-8 17 0-1,-8 23 0 1,3 22 0-5,7 21 0 6,9 21 0-3,6 21 0 1,9 19 0-3,7 20 0 5,12 21 0-3,6 14 0 0,6 15 0 1,0 9 0-2,0 4 0 4,6 9 0-3,22 9 0-2,6 9 0 4,1 8 0-1,7 9 0 0,8 5 0-2,-2 3 0 2,1 7 0 0,6 4 0 1,3 7 0-4,-2 5 0 3,9-1 0 0,1-5 0 0,8-3 0-1,8-6 0 0,12-8 0 1,13-9 0 0,2 1 0-1,8 1 0 0,6 4 0 2,2 15 0-2,6 5 0-1,6 11 0 2,11 10 0 0,9 1 0 0,-1-2 0-1,-1 4 0 1,-5 0 0-1,2 2 0 2,-1 5 0-4,4 4 0 4,1 3 0-2,-1 2 0 1,7 3 0-2,4 2 0 2,11 1 0 0,2 11 0 0,7 5 0-2,0 0 0 1,2 0 0 3,-15 0 0-4,-13 0 0 1,-17-6 0 0,-6-2 0 2,0 0 0-1,0 5 0 0,-9 3 0 2,-9 0 0-7,-6 0 0 6,-16-4 0-3,-14 0 0 2,-8-2 0-1,-15-4 0 2,-5-1 0-3,-4-1 0 2,1 2 0 0,-6 1 0 0,-1 1 0-1,1 5 0 0,-1 1 0 2,5 2 0-2,5 0 0-2,10 0 0 3,9 0 0 0,11 0 0 0,9 0 0-2,-2 0 0 4,-4 2 0-4,-2-2 0 4,-10 0 0-5,3 0 0 3,3 0 0-1,2 0 0 1,5 0 0-1,6 0 0 1,2 0 0 1,-1 0 0-3,11 0 0 2,-4 0 0-2,-3 0 0 5,-3 0 0-5,4 0 0 0,6 0 0 2,-1 0 0 0,6 0 0 0,4-2 0-3,3-4 0 4,2 1 0-2,-3-3 0 3,-2 4 0-6,0 4 0 5,-1-1 0-1,-8 1 0 0,-5-4 0-2,-5-1 0 3,2-2 0 0,-6 3 0-3,-4-2 0 4,-7 1 0-6,-2-4 0 5,8-1 0-2,0 1 0 2,-6-2 0-3,0 7 0 1,-4 0 0 1,5 3 0-3,-1-6 0 4,-3 4 0-1,-9 1 0 1,6 2 0-5,6 0 0 5,0 0 0-1,1 0 0 0,-17 0 0-2,-11 0 0 1,-12 0 0 1,-12 2 0 0,-7 4 0 0,-6-1 0-2,-4-1 0 2,-4-2 0 1,-3 0 0-3,4 4 0 3,1-1 0-2,3 7 0 2,2-5 0-5,3 7 0 6,0 0 0-3,2 5 0 2,-3-2 0-5,2 2 0 5,-6 1 0 0,1 1 0-2,-1 1 0-2,4 5 0 4,-1 6 0-2,2 6 0 2,5-1 0-3,2-2 0 2,3 3 0 5,5 3 0-10,-1 4 0 2,1 7 0 3,-3-4 0 1,6-3 0-2,-11 4 0-1,4 0 0 2,-3 3 0 0,1-1 0 2,-3 1 0-6,0-7 0 5,-1-8 0-2,-11-10 0 1,-1-8 0-2,-5-10 0 2,1 4 0 0,-2-9 0 0,-4 0 0-2,-3-3 0 2,0-2 0 0,0 0 0-1,0 0 0 0,0 0 0 0,0 0 0 1,0 0 0 0,0 0 0-2,0 0 0 3,-10 0 0-1,-30 0 0-1,-8 0 0 0,-5 0 0 1,-12 0 0 0,2-7 0-2,-9-7 0 2,3-1 0 0,1-2 0 1,9-1 0-4,13 5 0 5,7 1 0-4,15 8 0 2,8 1 0 0,7 1 0-1,3 2 0 2,6 0 0-2,0 0 0 1,0 0 0-4,35 0 0 6,30 0 0-3,17 9 0 3,3 16 0-5,1 6 0 3,-9-3 0-1,-6 4 0-1,-6-4 0 2,-9-1 0 0,-10-2 0 1,-6-9 0-2,-12-5 0 1,-7-3 0-2,-8-3 0 4,-9-5 0-5,0 0 0 1,2 0 0 3,4-8 0-1,1-38 0 0,5-25 0 0,-8-28 0 1,-1-18 0-2,-7-15 0 0,0-3 0-2,0 13 0 3,0 18 0 1,0 28 0-1,0 32 0-1,0 25 0-1,0 15 0 2,0 4 0-3,-15 31-155 6,-32 33-135-5,19-21 0 3,1 8-234-1</inkml:trace>
    </iact:actionData>
  </iact:action>
  <iact:action type="add" startTime="10409">
    <iact:property name="dataType"/>
    <iact:actionData xml:id="d2">
      <inkml:trace xmlns:inkml="http://www.w3.org/2003/InkML" xml:id="stk2" contextRef="#ctx0" brushRef="#br0">29847 14833 604 0,'0'0'207'6,"0"0"-25"2,0 0-9 0,0 0-52-2,0 0 21 2,0 0-38 0,162-30-15 0,-93 18-21-1,24 2-13 0,24-1 1 2,28-4-17-2,20 5-1 1,17-4-12-2,-3 4 1 2,-16 5-2 0,-32 0-15 1,-25 5 21-1,-36 0-11-1,-16 0-6 2,-25 0-7-5,-15 0-2 5,-14 0-1-2,0 0-4 1,0 0-7-2,-38 0-1 3,-52 17 7-2,-62 10-1 1,-56-4 2 1,-30-10 0-3,0-7-2 3,11-6 6-3,33 0-3 2,39 0-1-2,37 0 1 3,37 0-1-1,39 0 0-2,25 4 0 2,17-4 3-1,10 2 3 1,75 5-1-2,51 7-5 3,60 9 0-2,29-7 0 2,3 0 0-3,-13-8 0 1,-39 1 0 1,-46-6 0 1,-44-1 0-1,-40-2 0-3,-32 0 0 5,-14 3 0-5,-10-1 0 2,-73 4 0 2,-58-6 0-2,-52 0 0 2,-24 0 0-4,4-23 0 4,15-3 0-1,38 6 0 2,37 4 0-5,51 9 0 2,42 4 0 0,22 0 0 1,8 3 0-2,77 0 0 3,52 0 0 0,47 6 0-2,5 17 0 1,-1 4 0-3,-39-4 0 5,-45-4 0-3,-41-5 0 1,-39-7 0-1,-16 10 0-1,-36 6 0 2,-53 1 0-2,-29-2 0 2,-23-12 0 1,10-10 0-1,19 0 0-3,32 0 0 3,32 0 0 0,31 0 0 0,17 0 0-2,0 4 0 1,48 15 0 2,44 10 0-1,45 10 0-1,11-5 0 0,-5-11 0 3,-24-4 0-4,-40-8 0 0,-41-2 0 3,-25-2 0-3,-13-4 0 2,-13 13 0 0,-62 7 0 0,-32 2 0-1,-27-3 0 3,11-6 0-6,15-8 0 4,30-2 0 1,29-3 0-2,23-3 0 0,22 0 0 0,4 0 0 1,0 0 0-1,30 0 0 2,30 1 0-2,11 3-167 2,-9 4-84-3,-42-1-90 0,-12-3-423 2</inkml:trace>
    </iact:actionData>
  </iact:action>
  <iact:action type="add" startTime="12996">
    <iact:property name="dataType"/>
    <iact:actionData xml:id="d3">
      <inkml:trace xmlns:inkml="http://www.w3.org/2003/InkML" xml:id="stk3" contextRef="#ctx0" brushRef="#br0">27718 16234 864 0,'0'0'109'7,"0"0"-5"-1,0 0 20 4,0 0-51-6,0 0 28 4,-227-36-31 0,130 36-14 0,2 2-8-1,4 37-6 0,3 16-6 2,9 10-1-2,0 17-4 0,14 9 0 0,15 13 0 1,16-1 0 1,21 5 1-4,13-5-11 7,14-2 8-7,64 2-23 4,23-4 4-3,26-3-6 3,13-11-1-2,2-16-2 2,-8-15-1-4,-12-18 0 3,-21-16-2 0,-13-20-1 0,-15 0-13-2,-14-39-66 2,-7-21-70 1,-9-20-43-2,-43 38-59 0,0 8-245-1</inkml:trace>
    </iact:actionData>
  </iact:action>
  <iact:action type="add" startTime="13394">
    <iact:property name="dataType"/>
    <iact:actionData xml:id="d4">
      <inkml:trace xmlns:inkml="http://www.w3.org/2003/InkML" xml:id="stk4" contextRef="#ctx0" brushRef="#br0">28639 16808 661 0,'0'0'140'6,"0"0"12"1,-194 0-6-1,99 19-47 2,8 10-11 0,5 8-5 0,11 6-7-2,21 7-23 2,11 4 4 0,23 0-14 1,16 6-9-4,0-4-7 3,43-7-7 0,25-8 5 0,5-14-21-2,3-16-3 2,-2-11 1 1,-4 0 0 1,-3-33-2-7,-7-22-2 6,-15-10-2-2,-11-14-2 3,-15 2 0-5,-14 8-12 3,-5 7-45 1,0 16-41-1,0 10-48-3,-5 33-47 4,-5 3-206-3</inkml:trace>
    </iact:actionData>
  </iact:action>
  <iact:action type="add" startTime="13741">
    <iact:property name="dataType"/>
    <iact:actionData xml:id="d5">
      <inkml:trace xmlns:inkml="http://www.w3.org/2003/InkML" xml:id="stk5" contextRef="#ctx0" brushRef="#br0">28813 17303 690 0,'0'0'183'2,"67"-139"2"6,-45 62-70 0,-1 9-32 1,-3 9-26-4,0 25-10 3,-6 12-2 0,-5 13-17 0,-2 7-12-2,1 2 17 2,-3 2 10 1,10 46-8-2,-1 11-33-1,-1 7 11 2,8-3-13 0,-5-4-4 1,6-3-12-4,-2-13-29 4,3-7-49-2,2-25-66 4,-12-11-56-7,0 0-292 6</inkml:trace>
    </iact:actionData>
  </iact:action>
  <iact:action type="add" startTime="14017">
    <iact:property name="dataType"/>
    <iact:actionData xml:id="d6">
      <inkml:trace xmlns:inkml="http://www.w3.org/2003/InkML" xml:id="stk6" contextRef="#ctx0" brushRef="#br0">29680 16928 620 0,'0'0'197'5,"0"0"-53"3,0 0-68-1,0 0 33-1,0 0-1 3,-196 3-22-2,140 21-14 1,3 4-24-2,11-1-10 2,17 1-11 0,13 2 1 0,12 3 14-2,0 4 2 2,32 10 3 1,17-3-25-2,13 3-3-1,-1-4-2 2,-9-7 9 0,-10 1 2 3,-11-11-12-8,-13-2-2 5,-15-5 0 2,-3 4-12-2,-5 0-2-3,-38-6-6 5,-16 0-10-4,-4-9-45 3,-7-8-43-3,6 0-31 2,13-23-60-1,38 4-56 4,13-10-306-8</inkml:trace>
    </iact:actionData>
  </iact:action>
  <iact:action type="add" startTime="14400">
    <iact:property name="dataType"/>
    <iact:actionData xml:id="d7">
      <inkml:trace xmlns:inkml="http://www.w3.org/2003/InkML" xml:id="stk7" contextRef="#ctx0" brushRef="#br0">30260 15893 601 0,'0'0'259'4,"0"0"-99"3,0 0-23 2,0 0-36-2,0 0-6-1,22 221-2 2,-22-118-28 0,0 12-4 0,-10 6-8-2,2 2-6 2,-5-4-20 0,-2-1-20 0,4-14-7-2,-4-13 0 2,11-17-19 0,1-19-48 0,3-26-48-2,0-15-49 2,0-14-39 0,3-11-242 0</inkml:trace>
    </iact:actionData>
  </iact:action>
  <iact:action type="add" startTime="14615">
    <iact:property name="dataType"/>
    <iact:actionData xml:id="d8">
      <inkml:trace xmlns:inkml="http://www.w3.org/2003/InkML" xml:id="stk8" contextRef="#ctx0" brushRef="#br0">30498 16705 590 0,'0'0'221'6,"0"0"-52"2,0 0-12 0,0 0-77-2,-155-96-6 2,63 82-36 0,1 2-27 0,9 5-10-2,16 1-1 2,13 6-25 0,17 0-54 0,10 0-71-1,26 0-163 0,0 0-390 2</inkml:trace>
    </iact:actionData>
  </iact:action>
  <iact:action type="add" startTime="14895">
    <iact:property name="dataType"/>
    <iact:actionData xml:id="d9">
      <inkml:trace xmlns:inkml="http://www.w3.org/2003/InkML" xml:id="stk9" contextRef="#ctx0" brushRef="#br0">30910 16950 397 0,'0'0'492'4,"0"0"-421"4,0 0 35-2,0 0-22 2,0 0-5 0,-196 39-10 0,128-6-7-2,8 3 1 3,12 0-15-2,10 7-13 1,21-16-9-2,11-1-6 3,6 0-4-2,6-2-3 1,42-7-4-2,15-5-7 2,5-12-2 1,1 0-5-1,-7-29 1-1,-4-26 1 1,-15-16-2 1,-7-5 1-2,-9 2 2-1,-15 8 1 2,-6 24 0 0,-6 23-1 0,0 12 1-3,0 7 1 3,0 0 2-1,0 10 3 3,-18 26 7-5,-2 14 5 3,3-4-6 0,7 4-5-2,4-7-4 3,4-2 0-2,2-3-2 2,0-5-5-2,0-6-42-1,0-10-56 2,21-5-89 0,-9-12-85-1,1 0-554 1</inkml:trace>
    </iact:actionData>
  </iact:action>
  <iact:action type="add" startTime="15299">
    <iact:property name="dataType"/>
    <iact:actionData xml:id="d10">
      <inkml:trace xmlns:inkml="http://www.w3.org/2003/InkML" xml:id="stk10" contextRef="#ctx0" brushRef="#br0">31122 17281 17 0,'0'0'782'5,"0"0"-693"2,0 0 61 2,0 0-72-4,114-170-6 3,-97 124-17 0,2 10-17 0,0 9-10 0,-6 11-1-2,3 7-4 2,1 9 12 0,5 0 10 0,2 28-12-2,-5 37-3 2,4 15-30 0,-8 3-5 1,-6-16-5-4,-2-15-15 5,1-22-51-3,-2-13-20 3,4-17-22-6,-7 0-75 4,2-17-319 1</inkml:trace>
    </iact:actionData>
  </iact:action>
  <iact:action type="add" startTime="15600">
    <iact:property name="dataType"/>
    <iact:actionData xml:id="d11">
      <inkml:trace xmlns:inkml="http://www.w3.org/2003/InkML" xml:id="stk11" contextRef="#ctx0" brushRef="#br0">31961 15936 642 0,'0'0'155'4,"0"0"-6"3,0 0-33 3,21 221-34-4,-21-109 7 0,0 14-28 2,-6 11 2 0,2-7 2-2,1-1-38 2,3-11-16 0,0-19-2 0,0-20-8-1,0-19-2 0,0-22-19 1,6-21-71 0,22-17-27 0,-17-9-136-2,6-30-274 3</inkml:trace>
    </iact:actionData>
  </iact:action>
  <iact:action type="add" startTime="15811">
    <iact:property name="dataType"/>
    <iact:actionData xml:id="d12">
      <inkml:trace xmlns:inkml="http://www.w3.org/2003/InkML" xml:id="stk12" contextRef="#ctx0" brushRef="#br0">32285 16494 748 0,'0'0'110'2,"0"0"81"6,0 0-45 0,-234-77-53 0,125 77-35-2,-6 0-37 2,-1 0-21 0,6 5-1 0,13 9-49-1,21-9-57 0,70-2-96 1,6 2-369 0</inkml:trace>
    </iact:actionData>
  </iact:action>
  <iact:action type="add" startTime="16246">
    <iact:property name="dataType"/>
    <iact:actionData xml:id="d13">
      <inkml:trace xmlns:inkml="http://www.w3.org/2003/InkML" xml:id="stk13" contextRef="#ctx0" brushRef="#br0">32325 16626 539 0,'0'0'110'5,"0"0"26"1,0 0 10 1,0 0-65 1,172-15-22-1,-126-20-10 1,1-4-3-1,-3-7-4 0,2-9-6 1,3-12-8-2,-8-6 3 2,0-6 9 0,-7 5-4 0,-11-8-2 0,-11 6-10-1,-12-1-20 0,0-3 3 2,0-1-2 2,-29-1 2-8,-19 0 3 6,-7 6 0-2,-6 1 4 3,-12 8-4-7,-6 4-2 7,-6 3 12-3,-5 12 0 3,4 1 8-6,-6 4-22 5,-4 4-2-2,0 2 0 1,0 4-1-1,10 2 4 1,5 4-4-1,10 8-2 2,16 0 1-3,13 2 0 1,8 5 0 3,13 2 1-6,10 8-2 3,1-2-1 2,7 4 0 0,3 0 2-4,0 0-1 3,0 0 4-1,0-4 2 1,0-5 11 1,29 1 14-3,21-3-28 3,10-3 1-2,17 3-4 2,10-2-1-4,8-4 0 3,-8-5 0-1,-1 1-1 2,-18-1 1-2,-15 3 1 0,-16 4-1 3,-9 8 5-4,-16 5 3 1,-5-1 5 0,-5 3 0 1,-2 0-7-3,0 0-6 3,-2 0-6 0,-45 0 5 2,-14 0 1-2,-18 0 7-3,-2 0-6 5,-13 0 2-4,6 0-2 2,4 10-1-3,11 4 0 4,17 0 0-1,15 4 4 0,11 5 9 0,15 6 25-2,8 15 9 3,7 18 1-2,0 7-15 0,12 8-8 1,22 3-3-1,1-6-4 2,1-9-3-4,-7-10-6 5,-3-17-6-4,-8-11 1 2,-7-13-4 0,-4-2 0 1,-4-11-4-3,-3 3-33 1,0-2-33-1,0 2-46 2,0 0-47-1,-10-4-85 0,-11 3-64 3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10T16:52:42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70">
    <iact:property name="dataType"/>
    <iact:actionData xml:id="d0">
      <inkml:trace xmlns:inkml="http://www.w3.org/2003/InkML" xml:id="stk0" contextRef="#ctx0" brushRef="#br0">13326 2723 936 0,'0'0'135'40,"0"0"-7"-40,0 0 3 0,0 0-66 0,0 0-8 0,0 0 8 0,0 0-8 0,151-13 0 3,-95 13-1-1,12 0-1-2,8 0-6 0,12 0-18 8,13 0 2 0,4 0-9 1,12 0 0-4,-2 0-3 3,1 0-2 14,-3 5-6-21,-4-5 2 2,-2 0-6 6,6 0-2-1,-5 0 1-3,2-8-5 2,-13-8 0 0,-10-1-1 2,-10 7-2 1,-9-2 4-6,-10 1 4 3,-8 6-3 2,-3-3 0 0,-8 2 0-6,1 3-1 5,-5-2-1-1,2 5 3 2,-6-3-2-1,-4 1-4 2,-9 2 0-6,-5 0 0 6,-8 0 0-6,-5 0 0 5,2 0 0-1,-2 0 0 0,0 0 0-3,-7 0 0 3,-48 0 0 0,-30 0 0 1,-25 0 0 1,-21 0 0-7,-16 2 0 6,-12 6 0 3,-6 3 0-9,7 3 0 5,3-1 0 1,12-2 0-4,6-2 0 3,13-3 0-1,9-1 0 1,12-2 0 1,21 0 0-5,11-3 0 5,14 0 0-1,13 0 0 5,10 0 0-11,20 0 0 5,3 0 0 3,11 0 0-6,0 0 0 7,0 0 0-7,0 0 0 6,0 2 0-2,25 9 0-2,40 5 0 2,29 7 0 1,19-2 0-3,20-6 0 1,13-3 0 3,7-7 0-6,-2-2 0 10,-7 4 0-14,-8-5 0 8,-12 3 0 3,-5-2 0 0,-12-3 0-9,-14 0 0 5,-17 0 0 4,-18-3 0-7,-8-11 0 3,-14 1 0 3,-6 2 0-3,-9 3 0 2,-8 1 0-5,-8 7 0 3,-5 0 0 2,0 0 0-2,0 0 0 0,-11 0 0 2,-54 0 0-3,-38 0 0 2,-31 0 0 0,-22 0 0 2,-16 0 0-6,-5 0 0 6,4 4 0-3,11-4 0-1,21 3 0 2,19-3 0 3,22 0 0-8,27 0 0 3,23 0 0 4,24 0 0 0,20 0 0-5,6 0 0 2,0 0 0 0,0 0 0 3,45 0 0-6,34 2 0 4,37 20 0 1,18-3 0 0,5 4 0-4,1-4 0 3,-3-6 0 7,-14-5 0-12,-13-6 0 3,-20-2 0 0,-28 0 0 1,-24 0 0 2,-17 0 0-2,-15 0 0-1,-6 0 0 4,-3 0-168-4,-32 0-168 2,-9 0-41 0</inkml:trace>
    </iact:actionData>
  </iact:action>
  <iact:action type="add" startTime="13149">
    <iact:property name="dataType"/>
    <iact:actionData xml:id="d1">
      <inkml:trace xmlns:inkml="http://www.w3.org/2003/InkML" xml:id="stk1" contextRef="#ctx0" brushRef="#br0">13477 6887 706 0,'0'0'226'4,"0"0"-119"3,0 0 50 0,0 0-41 0,0 0-35 2,0 0-16-4,0 0-16 3,237 12 13 0,-106-12 2 0,33 0-16-1,30 0-3 1,19 0-3-1,-2 0 0 2,-14 0-17-3,-23 0 6 1,-26 0-5 8,-17 0-2-6,-16 0-2-7,-9 0-11 5,-11-4-4 1,-22-4-1 1,-25 3 2-1,-17-1-6-4,-18 6 4 4,-10 0-4 1,-1 0-2-2,-2 0-1 0,0 0 1 0,-5 0-2 2,-70 0 0-1,-39 0 2-2,-47 0 3 3,-31 0-2 0,-26 0 3-6,-15 0 0 5,1-6-4 1,24-2-7-2,33 2 2 1,38 6 4 1,40 0 1-3,43 0-3 2,26 0 3 1,24 0 2-5,4 0 1 4,63 0 3 0,63 14 20-1,53 15-23 1,37 5 1 1,15-3 0-2,-10-8 0 2,-18-3-4-5,-29-6 2 5,-30-9 0-2,-23-5 8 0,-28 0 0 2,-19 0-10-2,-31 0 0 1,-19 0 0-1,-18 0 0 1,-6 0 0-2,-26 0 0 2,-75 0 0-3,-57 0 0 5,-59 0 0-3,-13 0 0 1,4 0 0 0,20 0 0-1,36 3 0 0,38-1 0 1,45-2 0 2,32 0 0-5,31 0 0 3,16 0 0 1,8 0 0-5,8 0 0 5,26 0 0-2,17 12-46 1,-12 15-73-1,-2 11-92 3,-29-17-118-4,2 2-306 3</inkml:trace>
    </iact:actionData>
  </iact:action>
  <iact:action type="add" startTime="19741">
    <iact:property name="dataType"/>
    <iact:actionData xml:id="d2">
      <inkml:trace xmlns:inkml="http://www.w3.org/2003/InkML" xml:id="stk2" contextRef="#ctx0" brushRef="#br0">13146 12268 825 0,'0'0'187'6,"0"0"-90"1,0 0-8-2,0 0-24 2,215 0-22 1,-93 0 8-1,36 0-16 1,35 0 13-1,21-20-3 2,2-5 5-1,-9-2 4-2,-23 8 8 14,-19 3-35-19,-24 4 19 3,-37 1-13 4,-26 3-3-1,-30 3-8 2,-21 2-8 2,-15 1-4-9,-12 2-8 6,0 0-2-1,-67 0 0 3,-58 0 0-3,-66 22 1-1,-36 2 1 1,-26-7-1 3,-11-4-1-6,17-7-3 4,32-6 2 1,45 0 1-3,58 0 2 3,48 0-2 2,39 0 0-8,25 0 1 5,17 0 0-2,81 0 10 3,58 0-7 0,51 0-2 5,14 2 2-12,-5 15-1 5,-27-4 3-2,-37-2 10 1,-33-3 9 2,-40-2 7-1,-34-6-11 4,-27 0-2-3,-15 3-5-3,-3-3-10 2,-21 6-4 2,-61-5 1-1,-36 2-2-1,-28 1-2 3,21-4 2-6,9 0-1 4,32 3 2 0,24-3 0 0,34 0 0 1,20 0 0-5,6 0 2 3,37 0 2 3,40 0 19-2,30 0-16 1,3 0-3-6,-11 0-1 5,-6 0 0 2,-22 0-2-1,-16 0 0-5,-20 0-1 3,-22 0-3 2,-13 0-17-3,0 2-38 1,-40 25-82 3,-39 13-55-1,24-17-148 2,0 2-379-9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04:44:01.95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31">
    <iact:property name="dataType"/>
    <iact:actionData xml:id="d0">
      <inkml:trace xmlns:inkml="http://www.w3.org/2003/InkML" xml:id="stk0" contextRef="#ctx0" brushRef="#br0">13951 2269 1014 0,'0'0'135'78,"0"0"45"-78,0 0-37 1,0 0-54-1,176-5 2 0,-115 5 6 0,18 0-16 0,18 7-14 1,13 7-11-1,12 1-4 0,6-8-14 4,-10 1-34 2,-5-4-4 1,-23-2 0 1,-22-2 0-1,-18 0 0-1,-15 0-34 2,-15 0-64 0,-9-17-109 0,-6-29-81-1,-5 19-93 0,0 0-612 2</inkml:trace>
    </iact:actionData>
  </iact:action>
  <iact:action type="add" startTime="6030">
    <iact:property name="dataType"/>
    <iact:actionData xml:id="d1">
      <inkml:trace xmlns:inkml="http://www.w3.org/2003/InkML" xml:id="stk1" contextRef="#ctx0" brushRef="#br0">17790 2223 616 0,'0'0'259'5,"0"0"-85"3,0 0-31-2,0 0-38 3,0 0 15-2,0 0-21 1,35 5 9-1,-8-5-2 0,16 0-30 1,14 0-14 0,22 0-10-2,23 0-22 2,35 0-2 0,26-20-13 1,1-1-8-4,-3 6-2 7,-20-1-3-7,-35 15 0 4,-27 1-2-4,-24 0-16 4,-20 0-51-2,-13 0-85 2,-22 0-106-4,0 0-129 3</inkml:trace>
    </iact:actionData>
  </iact:action>
  <iact:action type="add" startTime="6947">
    <iact:property name="dataType"/>
    <iact:actionData xml:id="d2">
      <inkml:trace xmlns:inkml="http://www.w3.org/2003/InkML" xml:id="stk2" contextRef="#ctx0" brushRef="#br0">21291 2160 328 0,'0'0'438'2,"0"0"-320"7,0 0 30 0,0 0-57-2,0 0-22-1,0 0-1 2,155 0 16-1,-89 0-12 2,23 0-14-3,27 0-5 2,29-4-4 0,16 0 6 0,2 1-10-2,-10 3 1 2,-16 0-7 0,-20 0-2 0,-20 6-4 1,-25 7-10-4,-23-4-5 4,-29-5-6-1,-7 0-5-3,-13-4-7 3,0 0 0 0,-30 2-10 0,-50 0-4-1,-22 5 14 1,-16-7 0 1,-1 0 0-3,-3 0 0 0,0 0 0 3,14 5 0-1,10-2 0 0,19 1-8 1,27-1-2 1,24 1-8-8,17-1 2 7,11-3 4-5,0 2 10 5,43 6 2-1,35 9-1 0,19-1 1-2,1 3 0 3,-4-2 3-1,-18-3 1 0,-15-4 5-1,-22-5-4-1,-17 0 2 2,-10-1 1 1,-12-1-5-5,0-3-2 5,0 0-1-1,-17 2 0 1,-31-2 2-4,-18 0-1 7,-12 0-1-3,9 0-1-2,12 0 1-4,14 0 0 4,19 0-1 2,12 0 1-2,12 0-1 0,0 0 2 0,0 0-1 2,0 0 0-2,14 6-1-1,11 13-4 2,0 0-7 0,-10 0-22 0,-3 0-45-2,-12-7-46 2,0-1-54 0,0-11-94 0,-5 0-534-2</inkml:trace>
    </iact:actionData>
  </iact:action>
  <iact:action type="add" startTime="11965">
    <iact:property name="dataType"/>
    <iact:actionData xml:id="d3">
      <inkml:trace xmlns:inkml="http://www.w3.org/2003/InkML" xml:id="stk3" contextRef="#ctx0" brushRef="#br0">524 4742 788 0,'0'0'249'3,"0"0"-137"4,0 0 18 2,0 0-2-2,0 0-39 2,0 0-20-4,0 0-11 3,0 0 1 0,-3 22 14 0,3-22-10-2,3 0-35 2,33-24 15 0,17-21-17-2,9-16 4 3,15-20 1-2,15-16-3 2,16-13-2 0,18-13-9-3,8-4-17 3,-4 5 0-1,-5-3 0-2,-13 12 0 1,-8 9 0 1,-7 4 0 0,-11 14 0 0,-2 6 0-3,-8 6 0 5,-11 11 0-3,-16 13 0 0,-11 10 0 0,-14 17 0 2,-8 4 0-2,-11 11 0-2,-1 6 0 5,-4 0 0-4,0 2 0 3,0 0 0-4,0 0 0 3,0 0 0 0,0 0 0 0,-19 0 0-2,-29 0 0 2,-26 19 0 0,-26 8 0 0,-3 0 0-1,-2-2 0 1,4 0 0 0,13-4 0-1,14-4 0 1,15-1 0-1,24-8 0 1,15-3 0-1,16-5 0 1,4 0 0-1,0 0 0 0,0 0 0 1,3 0 0-2,36-7 0 2,22-20 0 0,18-4 0 1,7 4 0-3,1 4 0 2,1 2 0 0,-11 5 0 0,-5 2 0-1,-10 2 0-1,-15 8 0 2,-9-2 0 0,-17 6 0-1,-10 0 0-1,-7 0 0 3,-4 0 0-1,0 0 0-2,0 0 0 2,0 10 0 1,0 32 0 1,-15 14 0-7,-6 3 0 6,-6-2 0-1,-1-2 0 8,1 2 0-14,-1-1 0 5,5-13 0-1,9-10 0 1,1-16 0-1,13-12-49 1,0-5-95 1,20 0-73 0,7-2-75 0,7-21-151 1</inkml:trace>
    </iact:actionData>
  </iact:action>
  <iact:action type="add" startTime="12853">
    <iact:property name="dataType"/>
    <iact:actionData xml:id="d4">
      <inkml:trace xmlns:inkml="http://www.w3.org/2003/InkML" xml:id="stk4" contextRef="#ctx0" brushRef="#br0">2975 2482 604 0,'0'0'203'1,"0"0"-113"6,0 0 29-1,0 0-8 2,0 0-44 1,0 0-7-2,-213 43 7 0,154-9-5 0,0 16-2 1,6 5-7 0,11 4-9-2,12 4-4 2,15 2-14 0,15-7-1 0,0 0-9-2,37-12-6 3,34-8 5-2,18-9 0 2,11-20-8-1,-5-9-4 3,-10 0 0-4,-18-13 0-2,-12-23-2 1,-19-13 0 1,-11-8-2 2,-17-9-3-2,-8-13 2-1,0-7-3 3,-36 0 1-1,-9 6-14 0,-5 23-45 0,2 30-40 0,30 27-125-2,0 3-109 1</inkml:trace>
    </iact:actionData>
  </iact:action>
  <iact:action type="add" startTime="26690">
    <iact:property name="dataType"/>
    <iact:actionData xml:id="d5">
      <inkml:trace xmlns:inkml="http://www.w3.org/2003/InkML" xml:id="stk5" contextRef="#ctx0" brushRef="#br1">27107 15718 633 0,'0'0'96'5,"0"0"36"1,0 0-27 2,0 0-1-2,0 0-32 3,-231-39-14-2,83 39-16 0,-30 39-2 0,-12 30-7 2,-8 21-9-2,2 20 1-1,14 18-12 2,23 15-5 0,29 10-7 3,30 0 5-4,37 5 3-1,39 7 10 1,24-1-1 2,63-15 8-1,71-5 2-1,58-17-2 0,42-18 1 1,27-17 1 0,23-42-6-2,-12-50 2 1,-27-20-5 2,-28-83-13-2,-46-42 7 2,-43-52-3-2,-37-38-3 0,-49-29-7 0,-42-14-1 0,-42 28-2 1,-64 43-3 0,-31 42-1 0,-22 45-68-1,-11 25-79 0,92 95-107 1,7 0-389 0</inkml:trace>
    </iact:actionData>
  </iact:action>
  <iact:action type="add" startTime="27588">
    <iact:property name="dataType"/>
    <iact:actionData xml:id="d6">
      <inkml:trace xmlns:inkml="http://www.w3.org/2003/InkML" xml:id="stk6" contextRef="#ctx0" brushRef="#br1">31304 14614 376 0,'0'0'263'5,"0"0"-129"3,0 0 32 0,0 0-60-2,0 0-47 2,0 0 10 0,-34-113 14 0,-95 113-22-1,-40 16-15 1,-30 32-5-1,-12 20-13 2,-4 20 3-4,16 27 5 3,29 15-7 0,33 12-5 0,40 15-8 1,36 8 0 2,37-2-8 0,24 2 5-10,58-18 16 5,67-13 11 2,63-16-28-1,46-17 13 2,40-17-16-3,11-31-6 2,-12-31-1 2,-36-22-1-3,-44-25-1 0,-45-52 0-1,-49-23 0 1,-37-27-9 3,-49-42 3-6,-13-32-1 5,-65-20-6-2,-44-14-21 2,-27-3-37-3,-27 28-28 1,-16 21-93 2,105 151-98-2,-1 23-351-2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04:47:36.98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82">
    <iact:property name="dataType"/>
    <iact:actionData xml:id="d0">
      <inkml:trace xmlns:inkml="http://www.w3.org/2003/InkML" xml:id="stk0" contextRef="#ctx0" brushRef="#br0">34 4132 666 0,'0'0'193'6,"0"0"-37"0,0 0-36 2,0 0-22-1,0 0-3 0,0 0 7 2,0 0-12-2,-70 99 4-1,68-99-2 2,2 0-9 0,0 0-28 0,2-8-13-2,36-20 27 2,10-9-30 0,7-5-3 1,8-11-19-4,11-3-17 3,2-6 0 3,0 2 0-5,-1-3 0 0,2-2 0 6,2-6 0-4,3-4 0-3,3-4 0 0,2 4 0 4,5-2 0 0,-5 8 0-1,2 4 0-4,1-3 0 6,3 2 0-3,-5-3 0 2,4 0 0-4,-13 12 0 3,-13 6 0 0,-11 10 0 1,-13 13 0-4,-11 6 0 4,-7 10 0-2,-8 0 0 0,-8 7 0-1,-1 2 0 2,-5 0 0 0,-2 3 0 0,4-4 0-2,-4 4 0 2,0 0 0 1,0 0 0-2,0 0 0-1,0 0 0 2,0 0 0 0,0 0 0 0,0 0 0-2,0 0 0 2,0 0 0-1,0 0 0 2,0 0 0-4,-13 0 0 3,-29 0 0 1,-17 11 0-1,-16 9 0-1,-4 5 0 0,-6-6 0 2,1-4 0-1,-4 1 0-1,11-9 0 0,10 1 0 3,15-6 0-4,22-2 0 0,18 0 0 2,9 0 0-1,3 0 0 1,0 0 0-2,18 0 0 2,30-8 0 0,20-11 0 2,4 3 0-6,14 2 0 6,-1 1 0-3,-2-1 0 2,4 2 0-4,-5-4 0 3,-11 5 0-1,-9 4 0 2,-3 4 0-2,-8 3 0 0,-2 0 0 2,-10 0 0-2,-12 0 0-2,-11 0 0 3,-13 0 0 0,-3 6 0 0,0 21 0-2,0 16 0 2,-26 6 0 1,-16 5 0-2,-2-6 0 0,-8-4 0 3,7-9 0-3,8-7 0 0,9-8 0-1,15-13 0 2,8-5 0 0,5-2 0-1,0 0 0 0,0 0 0 0,22-21 0 3,11-11-22-7,3-3-139 6,-5 1-48 0,-1 1-39 3,-20 21-87-4,-5 4-320-6</inkml:trace>
    </iact:actionData>
  </iact:action>
  <iact:action type="add" startTime="4495">
    <iact:property name="dataType"/>
    <iact:actionData xml:id="d1">
      <inkml:trace xmlns:inkml="http://www.w3.org/2003/InkML" xml:id="stk1" contextRef="#ctx0" brushRef="#br0">2673 2387 331 0,'0'0'409'4,"0"0"-302"3,0 0 11 2,0 0-24-2,134-152-48-1,-134 137 2 2,0 1-4 1,0 4-9-2,0 3 11 1,-6 5-2-2,-25 2 34 2,-14 0-12-2,-15 24-15 2,-4 21-9 0,-3 10-9 1,2 13-3-2,21-1-1-1,10 0 6 6,17-4-8-6,17-9-2 3,0-1 1-4,17-10-12 3,32-6 5 1,8-11-5 6,11-10-13-13,-2-12 7 6,-4-4-8-2,-13 0 0-2,-8-37-2 4,-17-18-4-1,-11-21 4 3,-13-20-4-6,0-10-2 3,-3 2-34 2,-29 20-17-2,1 20-53 1,12 62-67-2,-2 2-141 5</inkml:trace>
    </iact:actionData>
  </iact:action>
  <iact:action type="add" startTime="8561">
    <iact:property name="dataType"/>
    <iact:actionData xml:id="d2">
      <inkml:trace xmlns:inkml="http://www.w3.org/2003/InkML" xml:id="stk2" contextRef="#ctx0" brushRef="#br1">19552 3377 674 0,'0'0'152'4,"0"0"2"3,0 0-48 2,0 0-27-2,0 0-28 1,15-162 6-2,-101 142 21 3,-38 10 10-2,-47 10-26-1,-29 6-12 2,-23 41 8 0,-4 15-26 0,16 21-4-1,27 18-12 0,29 24 1 1,28 29-10 2,36 18 6-5,23 13-2 6,26 16-5-5,25 7 0 2,17 8 1-2,28 6 10 1,64-4-1 2,42-10 1-1,36-23-11 0,25-26 1-3,21-40-5 6,8-44 3-5,2-51-5 0,2-31 0 2,-7-92-1 0,-17-59 1-1,-24-44-3 1,-52-31-3-1,-40-32 1 2,-49-15 0-2,-30 9-1-1,-9 20-17 3,-18 40-46-2,-52 48-33 1,-37 34-40-2,38 123-83 2,-14 6-151 0</inkml:trace>
    </iact:actionData>
  </iact:action>
  <iact:action type="add" startTime="9694">
    <iact:property name="dataType"/>
    <iact:actionData xml:id="d3">
      <inkml:trace xmlns:inkml="http://www.w3.org/2003/InkML" xml:id="stk3" contextRef="#ctx0" brushRef="#br1">18391 3453 415 0,'0'0'144'4,"0"0"-91"2,0 0 11 3,0 0 86-2,0 0-52 1,0 0-13-2,0 0-19 2,-195-139-7 0,138 100-2 0,-6-7-5-2,-3-4 10 2,-4 2-20 0,-2-3 3 0,-7-5-14-1,-4 2 2 0,-5 5-6 2,-4 2-4-2,-5 3-2 2,-7 3 8 0,-5 5-1-1,-1 3 0-2,0 1 10-1,6 1-18 6,-6 2 2-5,1-4-10 2,-5-3-1-2,-3 3-6 1,4 1-1 1,0-1 6 0,7 2 1-2,6 4 2 2,3 3 0 0,2 5 2 0,-1-1-4 0,6 3 0-2,0-2 0 4,4 6-5-4,7-1-2 0,6 6 4 2,-1 3 0 1,5 2-1-1,-4 3 0-3,-3 0-1 4,-3 0 2-2,-3 8 0 2,0 11 2-4,3 4-3 5,3-4-2-4,7-1-4 2,-5 4 0-2,4 1 0 4,1 3 1-1,4 4 0-2,-1-2 0-1,5 4 0 1,2 1 1 3,4-2-1-3,12 1-1-1,4-1 1 3,4-3 1-2,2 2-2 0,2 5 2-1,0-1-2 3,4 2 3-2,3-5-4 3,6-10 0-7,3-6-1 8,5-10 1-5,4-2-11 4,2-3-9-7,4 0 13 5,0 0-8 0,0 0-11 0,0 0 10 0,0 0 4-2,0 0-13 3,0-12-11-2,0-8 22 0,0-9 8 0,0 2 4 1,0-6-6 0,7-7 0-2,1-5-5 3,5 1 5-1,-3 1-1-1,-2 4 3 0,-1 6-3 0,-5 13 9 1,-2 3 0 0,4 10 1-2,-4 5 1 2,0 2-1 0,0 0-1 0,0 0 0-1,0 0 1-1,0 26 14 4,-30 20 16-3,1 7-14 0,-1 6-3 0,3-3 1 1,2 0-3 0,5-4 6-1,5-12 2 1,5-6 6-1,10-10-4 2,0-2 9-3,0-6-6 1,25 1-5 1,26 0 0 0,20-1-8-2,6-5 0 3,9-1-3-1,0-8-1 0,-12 2-5-2,-11-1-3 1,-18-3-3 4,-21 0-34-5,-20 0-53-1,-4 0-87 3,-1 0-169 1,-29 0-202-2</inkml:trace>
    </iact:actionData>
  </iact:action>
  <iact:action type="add" startTime="11171">
    <iact:property name="dataType"/>
    <iact:actionData xml:id="d4">
      <inkml:trace xmlns:inkml="http://www.w3.org/2003/InkML" xml:id="stk4" contextRef="#ctx0" brushRef="#br1">13620 2641 580 0,'0'0'109'3,"0"0"59"5,0 0-33 0,-253 33-65 1,144 10-23-4,-6 10-14 3,2 3-4 0,10 11-6 1,10 17 20-4,18 15-4 4,13 16 14-2,18 17 5 2,13 4-12-4,19 9-13 3,12 0-2 0,15-9-13 3,53-14-7-5,32-25-4 1,27-28 7 3,17-34-9-4,10-31-2 0,-4-4 7 2,-4-56-2 1,-12-26-6-1,-19-21 1-3,-22-26-2 3,-25-13-2 0,-38-14-1 1,-30-5 1-4,-3 5-2 4,-59 18-3-2,-16 26-16 1,-13 25-88-2,46 85-75 2,2 2-124 0</inkml:trace>
    </iact:actionData>
  </iact:action>
  <iact:action type="add" startTime="26995">
    <iact:property name="dataType"/>
    <iact:actionData xml:id="d5">
      <inkml:trace xmlns:inkml="http://www.w3.org/2003/InkML" xml:id="stk5" contextRef="#ctx0" brushRef="#br2">27959 15326 703 0,'0'0'234'6,"0"0"-105"-1,0 0-29 2,0 0-54-2,0 0 40 3,-103-156-9 0,-38 109-6 0,-48 16-13-1,-42 24-6 0,-28 7-9 1,-9 71-5 0,-6 44-14-2,20 48-2 5,27 35-3-5,41 15-4 3,41 17-5-4,42 8 5 5,50 12 3-4,53 3 9 5,61-10 9-7,91-13-20 5,70-33 15-2,37-46-1 1,35-66-9-2,16-79-12 2,-8-54-9 0,-5-98 0 0,-43-69-4 0,-45-46 0-2,-62-27 0 3,-60-15 3-2,-57 3-2 0,-30 14-1 1,-64 20-36 0,-49 26-45-1,-23 15-66-1,-12 29-46 3,74 171-158-1,14 12-679 0</inkml:trace>
    </iact:actionData>
  </iact:action>
  <iact:action type="add" startTime="27861">
    <iact:property name="dataType"/>
    <iact:actionData xml:id="d6">
      <inkml:trace xmlns:inkml="http://www.w3.org/2003/InkML" xml:id="stk6" contextRef="#ctx0" brushRef="#br2">31607 14395 417 0,'0'0'297'6,"0"0"-185"1,0 0 32 2,0 0-36-3,0 0-14 1,-234-111-16 1,88 102-2 0,-24 9-12-2,-12 0-13 2,-4 43-8 1,19 21-4-2,19 23 3-1,25 23-3 2,20 23-3 1,29 25 0-2,30 13-11 1,44 23 2 1,8 15-9-2,87 0 3 1,44-4-10-3,41-21 17 5,30-32-13-2,6-25-3 0,-3-37-2-3,-16-48 5 3,-18-42-3 0,-14-17-10 0,-17-77-2-2,-22-42-4 2,-32-47 0 2,-37-33-6-4,-29-22 5 1,-28-14-5 0,-6 0-32 2,-61 11-33-2,-35 26-31-2,-42 24-14 4,-36 26-110-1,87 146-132 0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04:47:36.986"/>
    </inkml:context>
    <inkml:brush xml:id="br0">
      <inkml:brushProperty name="width" value="0.05292" units="cm"/>
      <inkml:brushProperty name="height" value="0.05292" units="cm"/>
    </inkml:brush>
  </inkml:definitions>
  <iact:action type="add" startTime="20038">
    <iact:property name="dataType"/>
    <iact:actionData xml:id="d0">
      <inkml:trace xmlns:inkml="http://www.w3.org/2003/InkML" xml:id="stk0" contextRef="#ctx0" brushRef="#br0">32519 9769 273 0,'0'0'155'4,"0"0"-62"3,0 0 101 1,0 0-2-2,0 0-22 2,0 0-38 0,0 0-9 1,92-22-15-2,-92 22-25-1,0 0-1 2,0 0-10 0,-31 0 3 0,-17 0-7-2,-14 0-21 2,-16 0 11 0,-13 0-7-1,-15 0-4 0,-22 0-23 6,-19 0-24-8,-11 0 0 0,-11-5 0 4,-2 3 0-2,0 2 0 2,-2-3 0-4,5 3 0 5,16 0 0-4,8 0 0 4,1 0 0-6,-1 0 0 4,-5 0 0 0,5 3 0 1,17 14 0-1,12 0 0-3,3 2 0 8,5 2 0-8,1-8 0 2,6 1 0 0,8-2 0 0,1-3 0 0,6 6 0-1,9-8 0 1,5 5 0 3,11-5 0-3,2-1 0 0,7 0 0 2,5-1 0-1,3-3 0 0,-1 4 0-4,9-2 0 5,-7-3 0-1,-5 5 0 0,-1 4 0 0,-14 2 0-3,3 2 0 3,-7-1 0 1,-2 3 0 0,7-2 0-4,1 1 0 10,2-5 0-13,3-1 0 3,7-4 0 3,2-2 0-1,7-1 0 2,20-2 0-4,7 0 0 5,10 0 0-4,2 0 0 3,0 0 0-2,0 0 0-1,0 0 0 2,0 0 0 0,0 0 0-3,-5 0 0 3,1 0 0 1,3 0 0-1,-2 5 0 1,0 2 0-4,0-5 0 3,-4 3 0-1,4-3 0 0,1 5 0 1,-4 1 0 0,-1 6 0 0,1 5 0 1,1 3 0-3,-4 2 0 2,5 5 0 0,1-3 0-3,0 1 0 3,-1 6 0 1,3 0 0-2,-6 7 0-1,2 10 0 2,4 8 0 1,-2 9 0-2,3 13 0 1,-3 5 0-2,-2 6 0 4,3 9 0-3,-1 15 0 3,1 17 0-5,2 4 0 1,0-2 0 2,0-11 0-2,0-4 0 3,0-10 0-2,0-11 0 2,5-8 0-4,5-11 0 3,-6-7 0 0,8-4 0 0,-7-10 0-2,1-4 0 3,-2-12 0-1,5-16 0 0,-7-6 0-1,1-12 0-1,-1-5 0 2,-2-3 0 0,0 0 0-2,4 0 0 1,-4 0 0 1,13 0 0 0,8 0 0-1,8 0 0 5,9 0 0-3,5 0 0-4,0 0 0 0,19-3 0 2,12-8 0 1,20-2 0-1,22 2 0 0,14-2 0 1,7 7 0 1,2 3 0-1,2 3 0-1,5 0 0-1,4-3 0 4,13 3 0-3,2-6 0-1,-2 1 0 2,11-7 0 0,8 2 0 0,0 0 0-1,14-4 0 1,1 2 0-1,-6-1 0 2,0 2 0-4,-12 1 0 3,-9-2 0 1,-1 4 0-3,0-3 0 0,-2 3 0 4,-4-1 0-4,-10 7 0 3,-17-1 0-2,-6 3 0-1,-13 0 0 8,-8 0 0-10,-12 0 0 1,-4 0 0 4,-14 0 0-3,-20 0 0 3,-11 0 0-4,-18 0 0 6,-10 0 0-6,-7 0 0 4,-4 0 0-5,-2 0 0 5,-4 0 0-1,-3 0 0-1,0 0 0 0,0 0 0 0,0 0 0 2,0 0 0-1,0 0 0-1,0 0 0-1,0 0 0 3,0 0 0-2,0-5 0 0,0-15 0 1,-10-12 0 1,-19-21 0-1,-7-12 0-3,4-17 0 5,0-11 0-2,3-19 0-1,5-14 0-1,5-19 0 2,6-13 0 0,3-15 0-1,-3-4 0-1,2-1 0 2,3 0 0 1,1 2 0-3,0 11 0 3,1 21 0-3,-5 16 0 3,-1 28 0-2,5 20 0-1,-3 33 0 2,8 20 0-1,-1 18 0 2,-3 9 0-4,-1 0 0 5,-14 21-50-3,-9 37-121 2,12-13-158-4,1 6-131 3</inkml:trace>
    </iact:actionData>
  </iact:action>
  <iact:action type="add" startTime="24700">
    <iact:property name="dataType"/>
    <iact:actionData xml:id="d1">
      <inkml:trace xmlns:inkml="http://www.w3.org/2003/InkML" xml:id="stk1" contextRef="#ctx0" brushRef="#br0">15651 15317 538 0,'0'0'430'7,"0"0"-313"-1,0 0 45 0,0 0 0 2,0 0-44 0,0 0 2 0,0 0-12-2,0 0-21 3,125-21 2-2,-37 21-8 1,22-4-46-2,32 2-35 2,31-7 0 0,22 1 0 0,8 0 0-2,-3 0 0 5,-13 5 0-4,-27 3 0 2,-27 0 0-3,-19 0 0 1,-26 0 0 2,-21 0 0-2,-14 0 0-2,-24 0 0 3,-13 0 0 1,-11 0 0-3,-5 0 0 0,0 0 0 2,0 0-26 1,-43 0-164 0,-29 0-30-4,24 3-107 5,-4 11-433-2</inkml:trace>
    </iact:actionData>
  </iact:action>
  <iact:action type="add" startTime="25203">
    <iact:property name="dataType"/>
    <iact:actionData xml:id="d2">
      <inkml:trace xmlns:inkml="http://www.w3.org/2003/InkML" xml:id="stk2" contextRef="#ctx0" brushRef="#br0">15824 16018 458 0,'0'0'479'4,"0"0"-378"4,0 0 65 0,0 0-29-2,0 0-7 2,0 0-23 0,40 7 19 0,20-7 6-2,19 3-23 2,28 4-11 1,30 0-94-2,24 3-4 0,24 2 0 0,22 2 0 2,0-1 0-2,-4 10 0 3,-18-6 0-5,-28-2 0 4,-20 6 0-2,-26-9 0 0,-16-7 0 4,-28-2 0 1,-27-3 0-10,-19 0 0 3,-13 0 0 2,-5 0 0 1,-3 0 0-1,0-3 0-1,-48-11-3 3,-43-2-189 0,33 5-154-2,-2 6-533 0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04:50:03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07">
    <iact:property name="dataType"/>
    <iact:actionData xml:id="d0">
      <inkml:trace xmlns:inkml="http://www.w3.org/2003/InkML" xml:id="stk0" contextRef="#ctx0" brushRef="#br0">20349 6154 431 0,'0'0'159'5,"0"0"35"0,0 0-32 3,0 0-50 0,0 0-14 0,0 0-12 0,0 0 14-2,79 0 0 2,-43 0-16 0,19 15-3 0,17 2-7-2,28 6-8 3,26-3-21-2,19-3-4 1,34-3-20-2,19-14-9 4,12 0-4-3,4 0 9 1,-9-24-7-1,-9 0 7 0,-21-2-2 2,-12 13-8-2,-13-1-3 1,-13 5-4-2,-15 4 3 4,-26 0 0-4,-21-2 3 1,-27 3-2 0,-18-2 0 1,-13 4-2 0,-12-1-1-3,-5-1 3 5,0 4-4-2,-27 0-2 0,-61 0 2-3,-49 0 0 3,-40 0 2 0,-41 18 6 0,-35-1-4-1,-30-7 8 0,-15-5-2 1,12-5 1-1,28 0-7 2,36 0-4-2,43 0-1 0,40-2-2 2,34-6-1-4,40 4 3 4,30 3 1-2,22-3 1 0,13 4 0-1,0 0 4 4,34 0 0-3,61 0 1 3,42 17-6-6,42 10-1 4,25 3 1 0,15 3 5 0,-1-6-4-2,-14 2 3 2,-24-3-1 0,-35-2 3 0,-32 1-6-1,-37-4 0 0,-33-6 0 4,-25-7 0-4,-15-2 0 1,-3-1 0-2,-38 7-7 0,-67 4-1 1,-60 2 8 0,-45 7 3 2,-4-8 5-2,1-5-4-2,27 0-4 5,32-7 0-3,50 3 0 1,40-2 0-2,36-3 0 2,22-3 0 0,6 0 0 0,0 0 0-3,64 3 0 5,43 3 0-3,34 1 0 1,3-1 0 0,-16-4 0-2,-32-2 0 4,-31 0 0-4,-33 0 0 2,-15 0 0-2,-17 3 0 4,0-1 0-5,-4 5 0 3,-54 0-29 0,-26 2-49-1,-26-1-62 1,-6-6-55 0,68-2-57-2,6 0-195 2</inkml:trace>
    </iact:actionData>
  </iact:action>
  <iact:action type="add" startTime="16653">
    <iact:property name="dataType"/>
    <iact:actionData xml:id="d1">
      <inkml:trace xmlns:inkml="http://www.w3.org/2003/InkML" xml:id="stk1" contextRef="#ctx0" brushRef="#br0">19247 10156 447 0,'0'0'255'6,"0"0"-119"0,0 0 54 2,0 0-44 0,0 0-43 0,0 0-11-2,0 0-12 2,0 0-17 0,186 0-5 0,-86 0-8 0,29 0-4-2,19-13-13 2,23-8-10 0,18 9-2 0,16 2-2-1,3 10 0 3,-5 0-2-2,-21 0 4-4,-31 0-7 5,-34 10 3-2,-35 0-11 1,-27-8-6 0,-24 2 0-2,-16-4-4 3,-9 0-56-3,-6 0-68 0,0 0-26 2,0 0-71 0,0-4-54 0,-16 4-405-2</inkml:trace>
    </iact:actionData>
  </iact:action>
  <iact:action type="add" startTime="17306">
    <iact:property name="dataType"/>
    <iact:actionData xml:id="d2">
      <inkml:trace xmlns:inkml="http://www.w3.org/2003/InkML" xml:id="stk2" contextRef="#ctx0" brushRef="#br0">22749 10098 296 0,'0'0'543'5,"0"0"-407"3,0 0 18 0,164-24-47-2,-89 12-28 2,6-2-1 0,1 3-36-2,7 1-19 4,-10 1-18-4,-3 2-4 2,-12-2-1-2,-8 2-15 2,-5-3-80 0,-12-3-49 0,-39 7-69-2,0 4-263 2</inkml:trace>
    </iact:actionData>
  </iact:action>
  <iact:action type="add" startTime="17913">
    <iact:property name="dataType"/>
    <iact:actionData xml:id="d3">
      <inkml:trace xmlns:inkml="http://www.w3.org/2003/InkML" xml:id="stk3" contextRef="#ctx0" brushRef="#br0">25356 10064 557 0,'0'0'173'6,"0"0"-14"0,0 0 3 2,218 0-71 0,-116-4-5 0,19 1 0 0,20-2-5-1,28 0-25 0,18-5-7 1,16-6-2 0,6-6-24-2,1-2 5 4,-16 2-3-3,-17 11-4 0,-25 8-8 0,-15 3-10 2,-20 0-3-2,-10 0-4 0,-21 17 3 0,-22-1-29 2,-21 3-29-1,-15 2-48-2,-21 2-59 1,-7-11-41 2,-8-2-262-3</inkml:trace>
    </iact:actionData>
  </iact:action>
  <iact:action type="add" startTime="21399">
    <iact:property name="dataType"/>
    <iact:actionData xml:id="d4">
      <inkml:trace xmlns:inkml="http://www.w3.org/2003/InkML" xml:id="stk4" contextRef="#ctx0" brushRef="#br0">20638 7192 838 0,'0'0'112'5,"0"0"27"2,0 0-47 1,0 0-53 0,0 0 17-2,0 0 29 2,0 0-34 0,-164-36 20 0,102 29-14-2,-8-1-4 2,-5 4-5 0,-1 4 1 0,-6 0-5-2,-4 0-4 2,1 0-8 0,3 0-6 0,-4 4-3-2,5 11 3 7,-1 8-2-9,0-1-8 4,3 2 2-3,3 3-8 4,4 4 2-1,0 5-9 0,0 2 4 0,-4 9-3-2,0 2 4 2,1 4-4 0,6 0 1-3,1 3 1 3,9 3 0 1,1-1 1-1,6 5-1-2,7-3 1 2,1 7-2 0,12-2 0 1,-2 2-2-5,7 2-2 7,0-1 1-5,-1 0-1 3,4 4 2-4,3 4-3 6,0 1 3-3,1 2-3-1,3 3 0-1,-4-5 0-1,4 2 0 7,4-4 0-6,3-6 0-1,6 0 0 3,1-3 0 1,3-2 0-2,0-2 0 0,0-1 0 0,16-1 0 2,9 0 0-2,-1 0 0-1,3 0 0 6,4 3 0-8,0-2 0 6,4-4 0-6,-2-5 0 5,5-6 0-1,4 1 0 0,10-3 0-2,8 1 0 1,4-3 0 2,7-4 0 0,-1-3 0-2,5 2 0 0,-1 1 0 0,2-4 0 1,1-1 0-3,9 1 0 5,-4-7 0-4,8-2 0 3,-6 0 0-3,-8-4 0 4,-6-1 0-5,-10 1 0 6,2-4 0-7,-2-2 0 3,1-3 0 1,1-3 0 0,6-4 0-2,9-5 0 2,8 0 0 1,4 0 0-2,2 0 0-1,11 0 0 2,0 0 0 0,-9-5 0 0,-6-6 0-2,-7-1 0 2,-8-1 0-1,2-6 0 2,-4-3 0-3,4-4 0 3,-1-3 0-2,-4-2 0 1,4-1 0-2,-6-1 0 2,-2-1 0 0,-5-3 0 0,-6 2 0-2,-5 5 0 2,-7 0 0 1,-3 2 0-2,-1 1 0-1,-5-1 0 2,3 1 0 0,0-4 0 0,1-1 0-2,7-9 0 2,-2-6 0 0,0-4 0 0,-2-1 0-2,-8 0 0 4,2-3 0-4,-6-2 0 2,-5-6 0-2,-3-6 0 2,-5-3 0 0,-12-7 0 0,-3-5 0-2,0-3 0 3,0-1 0-1,-3-6 0 0,-15 2 0-2,-3-4 0 1,-7-5 0 3,-2 0 0-3,-7-1 0-2,-1 6 0 5,-6 6 0-4,-2 6 0 3,-2 1 0-3,-6 3 0 4,5 5 0-5,-9 1 0 5,-4 8 0-5,1 7 0 3,-5 11 0 0,-9 10 0 0,-6 8 0-2,-12 5 0 2,-8 3 0 1,-6 3 0-2,1 6 0 1,3-1 0-2,6 3 0 2,3 3 0-1,9 3 0-1,-1 1 0 2,7 4 0 1,0 0 0 1,10 0 0-7,3 0 0 7,12 0 0-4,9 0 0 4,5 0 0-5,15 0 0 4,11 0 0-3,11 0 0 1,3 0 0 0,0-1 0 0,-6 1 0 2,-3 5 0-2,3 16-191-1,2 20-305 3</inkml:trace>
    </iact:actionData>
  </iact:action>
  <iact:action type="add" startTime="24897">
    <iact:property name="dataType"/>
    <iact:actionData xml:id="d5">
      <inkml:trace xmlns:inkml="http://www.w3.org/2003/InkML" xml:id="stk5" contextRef="#ctx0" brushRef="#br0">22112 13367 588 0,'0'0'277'6,"0"0"-110"2,176 32-33 0,-103-17-39-2,19-5-14 3,19-2 3-2,23 1-17 2,31-4 2-2,22 9-2-1,24-4-6 2,15 4-8 0,-2 0 4 3,2 1-17-7,-3-3-1 6,-19 5-5-4,-18 0-6 2,-25-4-14-2,-32 1-4 4,-21-3 4-4,-16-6-3 3,-15-5-7-3,-15 0-2 2,-22 0 0-1,-19 0 2 0,-11 0 1 1,-7 0-4-2,-3 0-1 3,0 0-5-4,-58 0-1 4,-48 0 6-1,-57 0 2 0,-36-3 4 0,-35-13-4-2,-34-4 15 3,-15 4-12-1,4-6 4-2,11 3-8 2,17-3 2 2,33 6 2-4,37-1-5-1,33 12 0 4,31 5 0-2,32 0 0 1,27 0 0 1,25 0 0-1,23 0 0-3,10 0 0 3,0 0 0-3,0 0 0 3,52 0 0 1,40 0 0 2,44 0 0-2,28 4 0-6,24 6 0 5,8 7 0-1,-12 4 0 0,-17 1 0 0,-16 0 0 2,-19-1 0-2,-17-4 0 2,-18-4 0-4,-17-7 0 3,-11 0 0 0,-9-6 0-1,-10 0 0 2,-13 0 0-1,-12 0 0 0,-13 0 0-3,-9 0 0 1,-3 0 0 2,0 0 0 0,0 0 0-2,0 0 0 2,-30 0 0 1,-38 0-9-1,-25 0-10 0,-17 0-69-2,-14 0-44 2,-10 0-55 0,82 0-41-2,-3 4-101 2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20:10:01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869">
    <iact:property name="dataType"/>
    <iact:actionData xml:id="d0">
      <inkml:trace xmlns:inkml="http://www.w3.org/2003/InkML" xml:id="stk0" contextRef="#ctx0" brushRef="#br0">21893 12899 841 0,'0'0'159'7,"0"0"-41"-1,0 0 16 1,0 0-42 0,0 0-14 2,0 0-5-2,0 0 0 0,0 0-17 0,0 0 25 2,0 0-4-2,198 3-16-1,-146-3-7 2,-1 0-7 0,1 0-11 0,-2 0-2-2,-3 0-6 2,-5 0-23 1,-2 0-5-1,2 0 0-2,2 10 0 6,1 0 0-8,7-5 0 12,-1-3 0-12,4-2 0 0,3 0 0 2,0 0 0 3,-2 3 0-1,3 0 0-2,-4 4 0 4,3 2 0-4,-4-2 0 0,1 5 0 2,-7-7 0 1,-2 1 0-2,-1-4 0-1,0-2 0 2,-1 0 0 0,1 0 0-1,-2 0 0 0,-4 0 0 1,5 6 0 1,0 0 0-2,2 1 0-1,1 3 0 1,-1-1 0 2,6 3 0-1,-2-3 0-2,-2-1 0 2,-2 0 0 2,-1-2 0-6,5-4 0 4,-5-2 0 0,4 0 0 0,-4 0 0-3,1 0 0 4,-4 0 0-1,0 0 0 0,-4 0 0 0,2 0 0-3,-5 0 0 5,2 0 0-3,2 0 0 1,-2 0 0-2,2 0 0 7,1 0 0-8,-2 0 0 3,0 0 0-4,-4 0 0 4,-5 0 0 0,2 0 0-1,-4 0 0 0,6 0 0 0,-1 0 0 2,3 0 0-3,6 0 0 1,0-2 0 1,6-8 0 5,-2 0 0-8,4-1 0 2,2-1 0-2,-2 3 0 4,-1-2 0-4,2-1 0 4,-1 4 0-2,2-3 0 5,-2 7 0-5,2-6 0 0,-4 5 0-2,-1 0 0 4,1-2 0-3,5 3 0 1,3-2 0 1,0 4 0 0,3-2 0-2,-5 3 0 2,2 1 0 0,-3-4 0 0,6 2 0 0,3-4 0-2,2 0 0 3,11 1 0-2,-1-3 0 1,-8 4 0-2,0 0 0 2,0 0 0 1,-7-1 0-2,1-3 0 1,6 1 0-1,-2-5 0 3,5 6 0-7,-7 1 0 5,-6 2 0 0,-12-2 0 0,-5 1 0-1,-14 4 0 0,-4-4 0 1,-7 4 0-2,-9 0 0 3,-4 0 0-4,0 0 0 3,0 0 0 1,0 0 0-4,-17 0 0 3,-38 30-87 0,-37 7-151 1,40-16-70-3,-3-2-141 2</inkml:trace>
    </iact:actionData>
  </iact:action>
  <iact:action type="add" startTime="27074">
    <iact:property name="dataType"/>
    <iact:actionData xml:id="d1">
      <inkml:trace xmlns:inkml="http://www.w3.org/2003/InkML" xml:id="stk1" contextRef="#ctx0" brushRef="#br0">21535 15576 618 0,'0'0'167'4,"0"0"-35"1,0 0-5 3,0 0-55-1,0 0-7-1,0 0 3 3,0 0 26-1,117-79 11 0,-76 69-17 2,4-1-6-7,6 3 8 5,8 1-19 1,4 3-12-4,-2-2-13 4,4 0 1-1,1 2-10 0,1 4-7-2,-4 0-3 6,0 0-9-8,2 0-14 7,-5 0-4-6,2 0 0 2,-5 0 0 1,4-3 0 0,0-1 0-1,4 0 0-1,-3-2 0 8,-3 3 0-10,-4 0 0 4,-6 3 0-1,2 0 0-2,-4 0 0 4,6 0 0-4,2 0 0 4,-4 0 0-1,7 0 0 0,-6 0 0-2,0 0 0 3,-4 0 0-2,2 0 0 3,-5 0 0-6,-2 0 0 4,5 0 0 0,-1 0 0 0,7 0 0-2,-4 9 0 7,0-2 0-7,-2 3 0-1,1-5 0 0,-4 0 0 4,0 2 0-1,-2-7 0 1,-1 0 0-4,2 0 0 4,-2 0 0-2,4 0 0 1,-6 0 0-2,2 0 0 4,-2 4 0-4,-8-4 0 3,5 0 0-4,-5 3 0 3,8 2 0 0,-2 2 0 0,1 10 0-3,4 3 0 4,-4-1 0-1,1 2 0 0,-1-2 0-2,1-7 0 2,2-1 0 1,-3-7 0-2,1 3 0 2,-6-2 0-4,-3 0 0 4,-2 7 0-1,-2-7 0-2,7 1 0 2,0-1 0-1,0 3 0 3,5-5 0-6,-1 0 0 3,0-3 0 3,-1 0 0-3,-2 0 0-1,5 0 0 2,1 0 0 1,-2 0 0-1,1 0 0-2,-1 3 0 1,-6-1 0 1,3 1 0 0,-3-1 0-2,-1 1 0 2,-2 1 0 0,1-4 0 0,-4 0 0-2,-3 0 0 8,1 3 0-11,2-3 0 4,0 0 0-2,4 0 0 3,5 0 0 0,-3 0 0 1,6 5 0-3,-3-5 0 3,3 0 0-1,6 0 0 0,-3 0 0-2,1 0 0 1,-8 0 0 1,3 0 0 0,-1 0 0-2,-5 0 0 2,-2 0 0 0,1 0 0 0,0-8 0-2,-1 4 0 3,2-1 0-2,6-3 0 2,-1 2 0-4,-3-2 0 3,-6 3 0 0,4 1 0 0,-9 2 0-2,2 2 0 1,-1 0 0 3,-5 0 0-3,-1 0 0-1,-3 0 0 1,-6 0 0 2,1 0 0-2,-10 0 0-1,0 0 0 2,0 0 0 0,0 0 0 0,0 0 0-2,-16 0-18 4,-50 30-195 2,-37 14-60-8,44-20-119 2,4-5-724 2</inkml:trace>
    </iact:actionData>
  </iact:action>
  <iact:action type="add" startTime="39265">
    <iact:property name="dataType"/>
    <iact:actionData xml:id="d2">
      <inkml:trace xmlns:inkml="http://www.w3.org/2003/InkML" xml:id="stk2" contextRef="#ctx0" brushRef="#br0">20485 18384 52 0,'0'0'146'2,"0"0"0"4,0 0-4 1,0 0-30 1,0 0 10 0,0 0 21-2,0 0-18 3,0 0-19-1,0 0-11 0,0 0 2-3,0-3-7 4,16-6-13-2,-2 4-7 2,7 0-15-3,0-2 2 1,5 5-6 2,-2-1 6-1,3 1-5-3,4 2-16 3,2 0-2 0,4-5-8 1,3 5-7-3,2-7 3 4,3-3 6-3,4 4-1 1,-5 5 3-2,3-6-9 3,-8 2-12 2,1 0-9 1,3 2 0-12,0-3 0 7,2 1 0-1,-3-1 0 4,-2-2 0-5,-1 5 0 3,1 1 0 0,-1-4 0 1,1 6 0-4,-2 0 0 4,0 0 0-2,1 0 0 1,-5 0 0 0,3 0 0-2,2 0 0 3,1 0 0-1,2 0 0-4,2 0 0 5,9 0 0-1,0 0 0 0,0 0 0-1,-5 0 0 2,4 0 0-4,1 0 0 5,-4 0 0-5,0 0 0 9,-1 0 0-9,-3 0 0 1,-1 0 0 0,1 0 0 0,3 0 0 3,2 0 0 3,-1 0 0-9,10 0 0 4,-1 0 0 0,3 0 0 2,-5 0 0-4,-1 0 0 4,-1 0 0-2,-1 0 0 2,-1 6 0-4,3-4 0 5,0 1 0-4,0-1 0 5,2 4 0-7,-2-6 0 9,-3 6 0-8,-5-6 0 1,3 5 0-1,-6-5 0 3,7 0 0 1,-6 3 0 2,7 3 0-2,-4-1 0-6,3-5 0 3,3 5 0 2,-7 2 0-2,-1 0 0 6,-3-2 0-4,-2 0 0 0,0 2 0-5,1-2 0 4,-2-3 0 1,-1 1 0-2,-2-1 0 2,-3-2 0 0,-2 7 0 0,-1-7 0-1,2 0 0 0,-4 0 0 1,4 0 0 1,2 0 0-1,2 0 0-1,8 0 0-1,4 5 0 2,6 0 0 0,3-2 0-2,-1 0 0 4,2 0 0-3,-4 0 0-1,3-3 0 2,0 0 0 2,-5 0 0-4,5 0 0 4,-3 0 0-5,0 0 0 2,0 0 0 1,0 0 0 0,1 0 0 194,4 0 0-196,0 0 0-4,1 0 0-1,0 0 0 0,-2 0 0 1,0 0 0 1,-4-3 0-3,-6 0 0 1,5-3 0-1,-5 1 0 1,-1 0 0 0,-7-2 0-1,0 0 0 1,-4 7 0-1,-6-5 0 2,-4-2 0-2,-6 7 0 0,-3 0 0 0,-5 0 0 0,-9 0 0 0,3 0 0 0,-7 0 0 0,0 0 0 1,0 0 0-1,0 0 0 0,0 0 0 0,0 0 0 0,0 0 0 0,0 0 0 0,-8 0-34 6,-21 26-134 12,-6-2-72-18,-4-2 35 7,2-8-45-1,6-4-30 5,23-10-31-8,3 9-192 5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20:10:01.1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act:action type="add" startTime="9888">
    <iact:property name="dataType"/>
    <iact:actionData xml:id="d0">
      <inkml:trace xmlns:inkml="http://www.w3.org/2003/InkML" xml:id="stk0" contextRef="#ctx0" brushRef="#br0">2652 4200 490 0,'0'0'570'6,"0"0"-436"-4,0 0 15 6,0 0 8-1,0 0-61 2,0 0-21-3,0 0-18 1,58-18 24 1,-19-13-20 1,5 0-3-4,1-3-6 3,3-11-7 1,7-3-23-4,10-7-22 4,7-8 0-2,7 0 0 1,4 2 0 0,5 1 0 1,0 1 0-2,4-13 0 7,14-7 0-12,5-9 0 4,12-5 0 2,1-2 0 0,3 6 0 0,-7 0 0-3,-9 3 0 4,-16 11 0-1,-13 6 0-2,-12 12 0 2,-16 11 0 0,-12 12 0 1,-7 10 0-5,-11 7 0 4,-8 9 0 0,-10 6 0 0,-5 2 0-1,-1 0 0 1,0 0 0-1,0 0 0 1,0 0 0-1,0 0 0 0,0 0 0 1,0 0 0 0,0 0 0 0,-28 0 0-1,-22 13 0 4,-13 12 0-4,-3-4 0-1,-8 2 0 1,0-4 0-1,-1 0 0 4,-1-5 0-6,6-4 0 5,10 0 0-2,10-1 0 2,21-3 0-4,13-4 0 3,8-2 0 0,8 0 0 0,0 0 0-1,0 0 0 0,0 0 0 2,20 0 0-2,28 0 0-1,19 0 0 2,18 0 0 1,4-10 0 2,-2-9 0-3,-1 0 0-3,-12 2 0 1,-11 9 0 3,-8 2 0-5,-13 3 0 5,-5 3 0-1,-16 0 0 1,-5 0 0-2,-12 0 0-1,-4 0 0 1,0 0 0 1,0 0 0 0,0 36 0-2,-17 16 0 4,-17 11 0-3,-1-3 0-1,-5-14 0 1,7-10 0 1,9-11 0 1,8-11 0-1,6-8 0-4,10-6 0 8,0 0 0-5,0 0-100 2,34-16-76-5,27-32-47 4,-29 15-87-1,3-5-290-1</inkml:trace>
    </iact:actionData>
  </iact:action>
  <iact:action type="add" startTime="10784">
    <iact:property name="dataType"/>
    <iact:actionData xml:id="d1">
      <inkml:trace xmlns:inkml="http://www.w3.org/2003/InkML" xml:id="stk1" contextRef="#ctx0" brushRef="#br0">5383 1882 691 0,'0'0'124'4,"0"0"-10"3,0 0 10 1,0 0-30 1,0 0-12-3,-156-20 0 1,93 61 8 2,-2 10-18-1,6 9-8-2,7 9-4 2,11 3-1 0,14 1-2 1,21-7-15-5,6-6-6 5,5-11-11-1,45-11 10 0,21-10-9-2,11-22-9 1,-1-6-17 4,5-29-2-5,-14-33 1 3,-11-15-5-3,-16-5-6 5,-22-8-28-5,-23 0-35-1,0-1-39 4,-16 7-35-2,-15 65-97 1,4 7-311-2</inkml:trace>
    </iact:actionData>
  </iact:action>
  <iact:action type="add" startTime="11776">
    <iact:property name="dataType"/>
    <iact:actionData xml:id="d2">
      <inkml:trace xmlns:inkml="http://www.w3.org/2003/InkML" xml:id="stk2" contextRef="#ctx0" brushRef="#br0">10807 4396 962 0,'0'0'189'2,"0"0"-50"6,0 0 37 0,0 0-84 0,0 0-29-2,0 0-5 2,18-81 1-1,13 40 5 1,6-2-8 1,5-15-3-3,8-11-10 2,9-7-12-1,7-8-1-1,5-1-2 3,6-4-24-2,11-3-4 2,-1 1 0-4,5 2 0 7,-5-2 0-7,-3 9 0 5,-5 5 0-6,-13 7 0 5,-4 8 0-1,0 2 0 0,-7 14 0-2,-8 6 0 2,-8 4 0 0,-8 7 0-1,-8 9 0 0,-8 1 0 0,-2 4 0 5,-9 7 0-5,0 1 0-2,-4 7 0 2,0 0 0 0,0 0 0 1,0 0 0-2,0 0 0 2,0 0 0 0,0 0 0 1,0 0 0-4,0 0 0 3,0 0 0 0,0 0 0 0,0 0 0-2,0 0 0 2,0 0 0 0,0 0 0 0,-29 0 0-2,-18 0 0 3,2 7 0 1,-10 7 0-4,0-3 0 0,1 3 0 3,2-3 0-2,10-6 0 5,8-2 0-9,13-3 0 5,11 4 0-1,7-4 0 2,3 0 0-5,0 0 0 4,0 0 0 0,0 0 0 0,16 0 0 0,33-7 0-1,20-13 0 2,10 1 0-1,-1 2 0-2,2-3 0 1,-9 3 0 3,-11 4 0-3,-7 3 0-1,-17 3 0 1,-9 4 0 1,-11 1 0 0,-11 2 0-3,-2 0 0 4,-3 0 0-2,0 0 0 2,0 10 0-4,0 29 0 4,0 10 0-1,0-3 0 2,-6-5 0-2,-6-7 0-2,0-10 0 1,5-5 0-1,2-11 0 0,2-1 0 2,3-7 0 0,0 0-8 0,0 0-121-2,0 0-66 3,0-7-63 0,0-13-108 0</inkml:trace>
    </iact:actionData>
  </iact:action>
  <iact:action type="add" startTime="12674">
    <iact:property name="dataType"/>
    <iact:actionData xml:id="d3">
      <inkml:trace xmlns:inkml="http://www.w3.org/2003/InkML" xml:id="stk3" contextRef="#ctx0" brushRef="#br0">13140 2007 305 0,'0'0'546'5,"0"0"-500"1,0 0 44 2,0 0 10 0,0 0-54-2,-192-14 21 3,116 35 9-1,3 15 10 0,6 11 4-2,10 11-13 2,10 10-16-1,15 9-7 2,13-4-16-4,19 0-8 4,0-4-8-2,38-15-1 1,30-12-9-1,18-15 2 2,11-21-9 0,3-6-5-1,1-11 0-2,-18-39-1 1,-11-24-3 1,-21-13 3 0,-18-14-6-2,-24-2 2 2,-9-3-1 0,0 14-14 0,-38 7-27 0,-24 17-46-2,-13 16-59 4,38 52-111-4,-2 0-455 0</inkml:trace>
    </iact:actionData>
  </iact:action>
  <iact:action type="add" startTime="18422">
    <iact:property name="dataType"/>
    <iact:actionData xml:id="d4">
      <inkml:trace xmlns:inkml="http://www.w3.org/2003/InkML" xml:id="stk4" contextRef="#ctx0" brushRef="#br1">3330 14322 682 0,'0'0'211'6,"0"0"-135"0,0 0-12 2,0 0-21 0,0 0-10 0,0 0 14 0,0 0-14-2,10 139 9 2,-10-128 20-1,0 3 15-1,0 1-20 3,0 2-14-2,0 6-15 2,0-4-9-1,0-7-3-3,0-4-8 4,0-4-2-1,0-4 0-3,0 0 3 4,0 0-4-1,0 3-3 0,0-3-1 0,14 2 3-2,-1 1 2 2,3 1 5 0,1-3 6-3,-1 3 2 3,6-4-1 1,2 0-1-2,2 0-2 1,3 0 6-2,0 0 0 4,2 0 0-3,3-5 11 3,0-2-1-6,1 2-2 14,-1 0 1-15,-6 2-1 3,10-1-10-2,-1 2-6 4,2 0 0-1,-3-3 1 2,-1 2 0 0,-5-1 1-3,2 0 3 2,1 0-3-1,-7 4 5-1,1-2-5 2,1 2-15 0,-1 0 0-2,-4 0 0 2,3 0 0 4,1 0 0-6,-3 0 0 2,2 0 0-4,0 0 0 4,-6 0 0-1,6 0 0 0,2 0 0 1,1 0 0 2,2 0 0-2,3 0 0-4,2 0 0 4,-3 0 0-1,4 0 0 3,-2 0 0-5,3 0 0 3,2 0 0 0,-3 0 0 1,-2 0 0-4,4 0 0 6,2 0 0-3,-1-3 0-1,-5 3 0 0,3 0 0-2,-3 0 0 4,-2 0 0-3,5 0 0 4,-7 0 0-6,8 0 0 4,-1 0 0 1,6-2 0-3,0-5 0 2,5-3 0 0,-4 3 0 1,2-3 0-2,2 3 0-2,-4 1 0 5,6 0 0 3,7-2 0-10,0 2 0 3,0 1 0 2,-6 0 0-2,0-2 0 2,-4 3 0-2,-11 1 0 4,-2 0 0-3,-4 1 0 3,0 2 0-4,1-3 0-1,2-1 0 5,2 3 0-6,6 1 0 5,3 0 0-1,-3 0 0 2,-6 0 0-6,-5 0 0 5,0 0 0-1,-2 0 0 0,5 0 0-3,-8 0 0 3,6 0 0 1,-5 0 0-2,4 0 0 0,0 0 0 0,-3 0 0 2,0 0 0-3,-2 0 0 1,-5 0 0 1,-3 0 0-1,-2 0 0 2,-2 0 0-4,-4 0 0 4,-6 0 0-1,3 0 0-1,-1 0 0-1,1 0 0 2,1 0 0 0,2 0 0 1,-2 0 0-4,-1 0 0 3,2 0 0 0,4 0 0 2,-6 0 0-4,4 0 0 0,0 0 0 4,-1 0 0-4,3 0 0 0,1 1 0 3,1 3 0-2,-2-4 0 2,5 3 0-4,-9-3 0 4,4 2 0-1,-8-2 0 1,-2 0 0-5,-3 0 0 4,0 0 0 0,1 0 0 0,-1 0 0-2,0 0 0 2,0 0 0 0,0 0 0 0,0 0 0-1,0 0 0 0,0 0 0 2,6-9 0-2,-3-28 0-1,3-15 0 6,-1-3 0-6,2 9 0 4,2-2 0-7,-4 8 0 5,2 11 0 0,-1 9 0 0,-5 13 0-3,-1 7 0 3,5 0 0 0,2 0 0 0,4 29-24-1,2 15-196 1,-13-21-60 0,0 3-139 0</inkml:trace>
    </iact:actionData>
  </iact:action>
  <iact:action type="add" startTime="24510">
    <iact:property name="dataType"/>
    <iact:actionData xml:id="d5">
      <inkml:trace xmlns:inkml="http://www.w3.org/2003/InkML" xml:id="stk5" contextRef="#ctx0" brushRef="#br2">236 14239 556 0,'0'0'342'1,"0"0"-211"5,0 0-38 4,0 0-14-4,0 0-22 1,0 0 10 1,0 0 13 0,151-13 5-1,-95 10-20-1,11 3 13 2,14 0-21 0,11 0 2 2,10 0-27-5,12 0-4 2,-10 0-8 1,-8 0 7 1,-17 0-1-1,-21 0-1-1,-10 0-11 1,-17 0 1 0,-14 0-7 0,-10 0 0-3,-7 0 5 5,0 0-8-4,0 3 7-1,-30 0-10 5,-43-1 0-3,-43-2-2 1,-23 0 2-1,-11 0-2 0,-8-12 1 2,9-7 2 0,9 2-1-4,20 3-3 3,31 8 1 0,22 3-1 0,27 3-2-2,18 0 2 3,20 0 0-1,2 0 0-2,0 0-1 1,48 0-2 2,28 17 2 0,20 10 2-3,13-2-2 0,-9-6 1 3,-8-9-3-1,-18-1 4-1,-10-7-1-1,-18-2 0 3,-19 3 1-2,-11-3 1 2,-14 0 0-5,-2 3-1 4,0 1 1 1,-5 3-1-2,-38-1 2 0,-20 1-3 0,-2-1 1 2,12-3 0 1,12 0-1-5,19-3 4 2,14 0-6 0,8 0 5 1,0 0-2-2,21 0 0 1,40 0-1 2,21 0-1-2,9 0 2 0,-6 0 0 2,-17 0 1-3,-23 0 4 4,-21 2 1-6,-19 0 4 5,-5-2-5-2,0 3-4 1,-19 1-1 0,-39-1-3-2,-18-3 2 3,-6 0 1-1,11 0-1-1,16 0 1 0,20 0-20 4,21 0-16-5,8 0-23-2,6 0-40 5,5 0-35-2,16 0-16 2,11 0-170-4</inkml:trace>
    </iact:actionData>
  </iact:action>
  <iact:action type="add" startTime="26753">
    <iact:property name="dataType"/>
    <iact:actionData xml:id="d6">
      <inkml:trace xmlns:inkml="http://www.w3.org/2003/InkML" xml:id="stk6" contextRef="#ctx0" brushRef="#br2">8792 13728 883 0,'0'0'173'3,"0"0"-64"3,0 0 39-1,0 0-44 4,0 0-42-2,0 0 4-1,0 0 9 3,176 0 0-1,-106 0 0-3,16 0 2 3,32 6-24 1,18 1-11-2,17-1-8-1,5-2-6 2,-12 6 0 0,-16-3-13 3,-20 5-15-1,-21-5 0-6,-14 3 0 4,-20-8 0 1,-20 0 0-4,-15-2 0 1,-13 0 0 1,-7 0 0 1,0 0 0 1,-20 12 0-2,-50 5 0 2,-36 0 0-2,-31 0 0-1,-10-11 0 2,-2-6 0 0,8 0 0 1,8 0 0-1,22 0 0-3,11 0 0 3,15 0 0 1,23 0 0-2,21 0 0-1,25 0 0 2,16 0 0 0,0 0 0 0,48 0 0-1,34 0 0-1,28 0 0 5,14 3 0-3,2 2 0-1,-9 6 0-1,-13 0 0 1,-22 3 0-1,-23-2 0 1,-16-7 0 3,-14 3 0-3,-20-4 0-1,-9-1 0 1,0 3 0 2,-14 4 0-2,-54 2 0 0,-25-1 0 1,-14-7 0 1,4 0 0-2,17-4 0 1,22 3 0-1,25-3 0 0,18 0 0 2,13 2 0-2,8-2 0-2,15 0 0 3,44 7 0 0,23 0 0-1,6 6 0 5,-3 4 0-7,-16-1 0 4,-22 1 0-5,-16-8 0 4,-20-4 0-1,-7-5 0 2,-4 0 0-4,0 3 0 3,-24 2 0 0,-35 6-41 1,-20 4-125-4,40-5-114 7,-2 1-122-5</inkml:trace>
    </iact:actionData>
  </iact:action>
  <iact:action type="add" startTime="38705">
    <iact:property name="dataType"/>
    <iact:actionData xml:id="d7">
      <inkml:trace xmlns:inkml="http://www.w3.org/2003/InkML" xml:id="stk7" contextRef="#ctx0" brushRef="#br2">1212 16069 760 0,'0'0'200'5,"0"0"-93"2,0 0-12 0,0 0-14 0,0 0-24-1,-37-140-1 2,-37 138-1 0,-25 2 6-2,-20 0-19 2,-15 36-4 0,-2 19-8 0,-8 21-5-1,1 23-9 1,16 10 2 0,13 17 5 2,24 9-4-4,26 7 11 1,22-3-3 1,26 8 11 3,16 9-5-3,36-3 2-1,74 8-11-3,60 0 3 4,53-15 6-2,44-23-33 2,25-48 3-1,0-58-4 2,-9-29 2-3,-37-99 1 1,-52-38-1 2,-57-48-1 0,-65-28-4-4,-49-21 0 4,-23-8 4-2,-50 11-6 3,-34 32 1-5,-19 43-44 2,-7 52-65 1,-3 44-62 1,65 72-109-2,11 17-278-1</inkml:trace>
    </iact:actionData>
  </iact:action>
  <iact:action type="add" startTime="40037">
    <iact:property name="dataType"/>
    <iact:actionData xml:id="d8">
      <inkml:trace xmlns:inkml="http://www.w3.org/2003/InkML" xml:id="stk8" contextRef="#ctx0" brushRef="#br2">11457 15963 403 0,'0'0'283'6,"0"0"-140"0,0 0 18 3,0 0-58-2,0 0-5 1,0 0-11-2,-179-110-4 2,76 110-14 0,-25 0-13 1,-12 28-20-4,-8 32-4 3,4 19 8 1,15 28 0-2,19 12-13-1,21 19 0 3,21 10-4 2,26 11 4-3,22 6 2-4,20 11-8 5,20 9-6-2,69 5 0 1,54 2-9-2,49-4 8 2,38-23 3 1,32-29 2-1,12-40 6-1,0-52 10-1,-1-44-13 2,-30-36-13 0,-36-87-3-2,-52-59-6 2,-59-63-7 0,-49-39 4 1,-42-23 1-5,-5-3 2 6,-74 24-4-3,-55 24-15 3,-53 29-2-5,-46 44-17 1,-33 50-22 3,-17 48-69-2,172 91-72 0,10 45-144 1</inkml:trace>
    </iact:actionData>
  </iact:action>
  <iact:action type="add" startTime="51162">
    <iact:property name="dataType"/>
    <iact:actionData xml:id="d9">
      <inkml:trace xmlns:inkml="http://www.w3.org/2003/InkML" xml:id="stk9" contextRef="#ctx0" brushRef="#br3">32043 5872 654 0,'0'0'199'3,"0"0"-18"5,0 0-18 1,0 0-28-1,0 0-24-3,0 0-31 5,14-8-14-4,-14 8-10 3,-27 0 2-3,-21 0-1 2,-24 0-1-1,-3 0-5 0,-16 4-7 0,-4 4 0 1,5 1-4 0,-8 1-1 0,1 2-26 3,-3-7-13-6,0 1 0 4,3-6 0-2,8 0 0-1,4 0 0 2,3 0 0 0,2 0 0 0,2 0 0-2,-1 0 0 2,5 0 0 0,2-8 0 0,1 0 0-2,2 1 0 4,-4 5 0-4,-4 2 0 9,4 0 0-12,4 0 0 3,6 0 0 1,2 0 0 0,2 2 0-1,5 5 0 1,-1-2 0 2,6-5 0-1,2 3 0-2,12-3 0 2,-2 0 0 6,8 0 0-13,5 0 0 6,-5 0 0 1,3 0 0 2,-5 0 0-3,-6 0 0-1,-5 0 0 0,-1-3 0 3,-2 3 0-3,-1 0 0 6,1 0 0-7,-5 0 0 3,2 0 0-1,-7 0 0-1,0 0 0 1,2 0 0 3,-2 5 0-3,2 4 0-2,-7-1 0 3,0 1 0 1,1 1 0-2,-1-3 0-1,7 0 0 3,3 2 0-2,-1-1 0 2,9-1 0-4,1-2 0 4,0 2 0-2,3-2 0 2,1 0 0-4,0 1 0 3,3-3 0 2,1 2 0-3,3-2 0 0,-8 2 0 0,3 4 0 2,-2-1 0-2,-2-2 0 0,-1-1 0 0,10-3 0 2,9 1 0-3,4-3 0 0,9 0 0 3,2 0 0-3,3 0 0 1,3 0 0 1,0 0 0 0,0 0 0 0,0 0 0 0,0 0 0-3,0 0 0 4,0 0 0-1,0 0 0 0,0 0 0-1,0 0 0 0,0 0 0 2,0 7 0-4,0 5 0 4,0 7 0-2,0 6 0 2,0-2 0-3,0-5 0 3,0-2 0-2,0 1 0 0,0-3 0 2,0-4 0-4,0-5 0 3,0-1 0 0,0-4 0-2,0 0 0 2,0 0 0 0,0 0 0 0,0 5 0 0,0 5 0-1,0 4 0-1,0 6 0 5,0-1 0-4,0 3 0-1,0 3 0 1,0 2 0 1,0 2 0 1,0 5 0-3,0 1 0 2,0 1 0 0,0 1 0 0,0-2 0-1,0-1 0 1,0 2 0 0,0 5 0-3,0 1 0 4,0 0 0-2,3 6 0 2,3 0 0-2,1 10 0 1,-1 3 0-2,-4-2 0 3,4 1 0-2,1-2 0 0,-1-3 0 1,-5-3 0-1,8 0 0 2,-4 0 0-4,1-6 0 3,1 2 0 0,-6-2 0 1,-1 8 0-4,5 1 0 6,-5 1 0-7,0 3 0 6,2-3 0-5,1 2 0 3,0-3 0 0,-2-5 0-2,5-10 0 3,-3-7 0-2,0-2 0 2,2-7 0-1,2 3 0-2,-4 4 0 1,0-2 0 2,-3 7 0-2,0 3 0-1,0-6 0 2,0 0 0 1,0-4 0-1,0 5 0-2,0 1 0 3,0 0 0-3,3-2 0 2,-3-9 0-1,3-2 0 0,-3 1 0 1,3 1 0-3,-3-2 0 5,0 2 0-4,0 1 0 5,0 3 0-6,0 4 0 2,0 6 0 3,0 0 0-4,0 8 0 0,0-10 0 2,0 0 0 0,0-8 0 0,0-13 0 1,0 2 0-2,0-3 0 0,1 3 0 1,5-3 0-1,-4 3 0 0,-2-4 0-2,0 6 0 4,6-3 0 61,-5 3 0-69,8 0 0-1,-6 0 0 0,-2-2 0 0,6-3 0 0,-4 2 0 0,4-2 0 1,-4-2 0-1,0 5 0 4,0-3 0 3,-2 3 0 0,-1 4 0 1,0-1 0-2,0 2 0 2,0-1 0 0,0-4 0 0,0-1 0-1,0-1 0 0,0-5 0 2,0 4 0-2,0-3 0 1,0-3 0-1,0 0 0 1,0 3 0-4,0-5 0 5,0 1 0-1,0 5 0 1,0-5 0-4,0 5 0 4,0-1 0-1,0-1 0-1,4-2 0 1,0 1 0-1,-1 1 0 0,1 0 0 1,1-3 0 0,2 5 0-1,-6-5 0 0,6 7 0 1,-4-2 0-1,1 5 0 2,8-5 0-3,-7 5 0 4,5-3 0-4,1-4 0 0,2 4 0 3,8-1 0-1,2 4 0 1,12-1 0-4,7 1 0 3,8-3 0 0,0 1 0 3,3 2 0-9,2-3 0 7,0 3 0-1,4-3 0-2,6-1 0 1,-2-5 0 2,5-3 0-1,-6 2 0 1,6-6 0-3,-1 2 0 1,3 1 0 2,-1-2 0-4,-2-2 0 4,2 3 0-1,-1-1 0-1,-3 1 0-1,-2-1 0 2,-8 2 0 0,0-1 0 0,-4-3 0 1,-1 0 0-5,-4 0 0 8,8 0 0-7,-3 0 0 3,4 0 0-2,4 0 0 2,3-9 0 8,3 1 0-14,-2-1 0 6,-2 1 0-3,-3 3 0 3,0 1 0-2,-3-3 0 3,2 4 0-3,7 3 0 2,-1 0 0-2,2 0 0 1,-1 0 0 3,-1 0 0-1,3 0 0-4,5 6 0 2,-1-1 0 2,0 3 0-2,-10-5 0 2,-5 2 0-4,-3-5 0 2,1 3 0 1,-5-3 0 0,-3 0 0-1,4 0 0 1,-5 0 0 1,4 0 0-3,-2 4 0 1,-3-2 0 0,0 3 0 2,-5-2 0-1,-2 3 0-2,-12-6 0 3,-3 3 0-3,-7-3 0 5,6 3 0-7,1-3 0 4,3 0 0 1,8 0 0-4,8 0 0 2,-5 0 0 0,-1 0 0 2,-10 0 0-4,-7 0 0 6,0-3 0-6,-9 0 0 5,2-1 0-5,-4 2 0 2,-5-1 0 1,-1 1 0 0,4-1 0 0,-1 3 0-2,3-6 0 3,-2-5 0-1,4-8 0 1,5-14 0-5,-4-4 0 5,6-10 0-1,-2-5 0-2,-2-7 0 2,-2-8 0-1,0 2 0 2,1-5 0-3,-3 8 0 3,5 9 0-2,-8 5 0 2,3 7 0-4,3-2 0 4,-5-2 0-1,5-4 0-1,-3-9 0 3,0 4 0-6,0-7 0 5,-5 4 0-1,2-1 0 1,-1-2 0-4,-3 1 0 12,3-5 0-15,-2 5 0 5,5 1 0-1,-1-2 0 1,0 0 0 1,3-6 0-4,-4-3 0 7,1-8 0-6,-5-1 0 5,0 1 0-5,0 2 0 3,0 13 0 0,0 9 0 0,0 14 0-1,0 5 0 0,0 7 0 1,0 4 0-1,0-8 0-1,0 0 0 3,0 1 0 1,0-5 0-3,0-3 0 1,0-4 0-1,2-5 0-1,4-1 0 1,1-2 0 0,0 4 0 2,2 2 0-2,-2 1 0 2,5-2 0-3,2 4 0 0,6-2 0 5,-4-1 0-4,-1 1 0 1,-2-1 0-4,-5 4 0 5,-2-6 0-2,-3-2 0 1,0-12 0-1,-3-7 0 3,0-3 0-2,0 0 0 1,0 11 0-5,0 1 0 2,0 12 0 3,-6 2 0-1,0 6 0-1,6 3 0 0,-4-4 0 2,4 3 0-5,0 2 0 5,0 3 0-1,0 7 0-1,0 10 0-1,0 5 0 2,0 8-41 0,0 1-57 0,0 0-52-2,0 48-25 3,0-12-247-2,0 5-583 2</inkml:trace>
    </iact:actionData>
  </iact:action>
  <iact:action type="add" startTime="54828">
    <iact:property name="dataType"/>
    <iact:actionData xml:id="d10">
      <inkml:trace xmlns:inkml="http://www.w3.org/2003/InkML" xml:id="stk10" contextRef="#ctx0" brushRef="#br3">29233 10126 797 0,'0'0'201'6,"0"0"-42"1,0 0-11-1,0 0-32 4,0 0-26-4,0 0-8 2,0 0-2-2,0 0-9 4,-42 0-11-3,-10 0-9 1,-13 0-11-3,-4 0-10 4,-5 0-6-2,-5 0-7 1,0 0-6 0,7 0-6-2,-5 0-2 3,5 0-2 1,5 0 2-5,3 0 1 3,0 1-1 0,9 3 1 0,0-2-1-3,4 2-2 5,9-2 0-3,-5-2-1 2,5 4 2-5,3-3-2 7,-4-1-1-6,10 2 1 6,3 2 0-7,6-4 0 3,11 0-2 1,-1 3-1 0,13 0-1 0,-2-3 4-2,0 2 0 3,3-2 1-2,0 2-1 2,-6 5 1-4,6 3-1 4,-4 4 0-2,-1 5 0 0,0 0 0-1,5 4 0 4,-1 4 0-3,1 5 0-1,0 5 1 5,0-1 0-5,0 7-1 3,0 0 1-4,0 3-1 3,-4 1 1 1,-3 2 2-3,2 1-3 4,-2-4 0-6,-1-3 1 6,2-2 0-3,-1-2-1 0,4-1 0 0,1 0 2 2,-3 1-2-2,5-1 2-1,0-2 2 2,0-4-1 5,0-1-1-8,0-3 1 1,0-4-1 0,0 3-1 1,0 1 1 2,0-1 1-4,0 2 4 5,0 2-3-3,5 1 0 1,0 3-4 0,-2-4 0-2,1-1 0 3,2-5 0-1,-2-3 0-3,5-7 0 3,-4 2 0 4,-3-3 0-7,5 3 0 2,-2 0 0 2,0 4 0-5,-3 1 0 6,1 2 0-6,1-1 0 6,-4-7 0-3,6 1 0 0,-6-4 0 0,0-3 0 0,3 5 0 1,-3-3 0 0,0-3 0-2,0-1 0 2,3 1 0 1,-3 0 0-2,1-2 0-1,-1-1 0 2,4 5 0 0,-1-5 0 0,1-2 0 0,2 3 0-2,10 1 0 2,2 0 0 0,9 0 0-2,4 0 0 3,4-1 0-2,9 0 0 1,6 2 0-1,11-6 0 1,7-3 0 3,4 0 0-5,1 0 0 2,0 0 0-3,-2 0 0 4,-8 0 0-2,-2 4 0 3,-9-1 0-6,-1-3 0 5,-3 0 0-3,1 3 0 6,4-3 0-8,-5 2 0 3,-6 1 0 1,0-3 0-1,-4 2 0 2,-7 2 0-3,2-4 0 3,-9 0 0-5,-3 0 0 5,-8 0 0 1,-5 0 0-4,0 0 0 0,-1 0 0 1,6 0 0 1,-4 0 0 0,1 0 0-2,1 0 0 4,-6 0 0-5,5 0 0 4,-1-4 0-3,3-6 0 2,-2 0 0-1,-1-2 0 3,-4-2 0-4,3-5 0 4,-6-2 0-5,1-9 0 3,-3-5 0-1,0-4 0 0,0-11 0 2,0-3 0-2,-3-1 0 1,-7-3 0-2,2 3 0 4,-2-2 0-3,4 2 0 1,4 2 0-1,2-1 0 1,0-4 0-1,0 2 0-1,0-5 0 2,0-2 0 1,0 5 0 0,0-7 0-5,0 2 0 8,0-1 0-8,0-12 0 5,0 2 0-4,2-4 0 2,1 6 0 1,0 5 0 3,1 11 0-6,2 11 0 2,-3 8 0 1,2 9 0-1,0 15 0-1,-5 1 0 2,0 11-18-1,0 0-50 2,0 0-43-1,0 0-77-2,0 7-102 2,-13 13-247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1:44:13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82">
    <iact:property name="dataType"/>
    <iact:actionData xml:id="d0">
      <inkml:trace xmlns:inkml="http://www.w3.org/2003/InkML" xml:id="stk0" contextRef="#ctx0" brushRef="#br0">3431 12406 479 0,'0'0'263'4,"0"0"-89"4,0 0-28-2,0 0-24 2,0 0-11 0,0 0 34 0,0 0-37-2,33-19-6 2,-33 19 2 0,0 0-40 0,0 0-17-1,0 0-24 0,-55 0 2 2,-29 0 25-1,-29 0-5-3,-24 0-12 3,-18 0-27 3,-10 0-6-4,1 4 0-1,13 11 0 2,5 2 0-1,5 0 0 3,2-6 0-5,4-3 0 4,14-4 0-2,11-4 0 1,11 0 0-3,5 0 0 4,6 0 0-2,2 0 0 2,10 0 0-3,11 0 0 1,10 0 0 3,8 0 0-3,8 0 0-1,2 0 0 1,3 0 0 2,10 0 0-1,-1 0 0-3,8 0 0 3,-1 0 0 1,-1 0 0 2,1 0 0-5,0 10 0-1,-1-3 0 3,-2 3 0-1,0 2 0-1,0 3 0 3,0-6 0-1,5-3 0 0,4-2 0-1,6-2 0 0,6 0 0 2,0-2 0-3,0 0 0-1,0 0 0 4,0 0 0-2,-4 0 0 2,0 3 0-4,-6 6 0 4,-6-4 0-1,2 3 0 0,1 1 0-2,1-7 0 3,-1 4 0-1,4-2 0 1,-2-4 0-3,1 4-3 1,-2 1-6 2,-2-2-2-4,-8 2 9 2,-3 4 2 1,-2-4-7 1,0 0 6-2,2 1 0-1,4 0-13 4,4-1 9-2,7-2-3 1,4-1 0-4,-1 2 4 3,2 1 2-2,-8 3 1 2,0 3 2-2,2 8 5 3,-2-2-1-2,2 3-8 1,1-3 4-2,0-3-1 2,2 8 0 0,1 4 1 0,0 6-2 0,-3 8 4-2,4 13 5 4,1 12-6-4,-2 9 8 1,7 11 3 0,0 8 5 2,0 8-9-1,0 3-6-2,0 5-3 6,2 6 0-5,11 11 0-1,3 3 0 0,-1 6 0-1,-4-7 0 4,2-6 0-1,3-2 0 2,-5-2 0-4,2 1 0 2,-5-13 0-2,-1-8 0 1,-4-11 0 0,-3-5 0 3,0-5 0-4,0-6 0 2,0-5 0 4,0-11 0-8,0-14 0 3,0-17 0-2,0-10 0 3,0-9 0-1,0-1 0 2,0-4 0-4,0 0 0 3,0 0 0 1,0 0 0-1,0 0 0-2,0 2 0 2,0-2 0 0,0 0 0 0,0 0 0-2,0 0 0 1,8 0 0 3,43 0 0-3,35 0 0 1,34 0 0 0,25-13 0-1,8-9 0 2,13 3 0-6,12 2 0 6,18 7 0 2,7-1 0-3,4 8 0-5,-12 3 0 5,-10 0 0 0,-20 0 0 0,-19 0 0-2,-5 0 0 2,-4 0 0 3,-7 10 0-4,-16-4 0 0,-12 2 0-1,-12-2 0 2,-14-3 0-3,-5-2 0 5,-5 6 0-3,-8-5 0 0,-6 1 0 2,-10 4 0-4,-2-7 0 3,-6 0 0 0,-7 0 0 3,-12 0 0-3,-4 0 0-1,-8 0 0-2,-3 0 0 1,0 4 0 0,0-4 0 3,0 0 0-1,0 0 0-1,0 0 0 0,0 0 0 1,0 0 0 1,0 0 0 0,0 0 0-3,0 0 0 2,0 0 0-3,0 0 0 4,4-23 0-2,2-27 0 3,4-23 0-4,-7-13 0 2,0-23 0-3,-3-32 0 3,1-25 0 0,-1-26 0 0,0-10 0-2,0-4 0 2,-7-1 0 0,-16-2 0 0,-3-12 0-1,-8 0 0 0,-3-7 0 4,0 9 0-4,5 25 0-1,1 27 0 0,4 39 0 3,12 41 0-2,6 40 0-1,9 25 0 2,0 14 0 0,0 8 0 1,0 0 0-5,0 0 0 5,0 0 0-1,0 0 0-1,27 0-64 1,28 0-203 2,-23 0-11-1,9 10-203-2</inkml:trace>
    </iact:actionData>
  </iact:action>
  <iact:action type="add" startTime="5535">
    <iact:property name="dataType"/>
    <iact:actionData xml:id="d1">
      <inkml:trace xmlns:inkml="http://www.w3.org/2003/InkML" xml:id="stk1" contextRef="#ctx0" brushRef="#br0">17442 15060 329 0,'0'0'341'1,"0"0"-149"5,0 0-17 2,0 0-32 0,0 0-40-2,0 0 2 2,0 0-28 0,20-8-27 0,-74-1 25-1,-29 1 36 0,-19 6-42 2,-15 2-10-2,-15 0-1-1,-10 0-31 2,-7 0-3 0,-5 0-6 2,2 0-5-5,4 0-5 3,12 0 2 1,22 0 0-1,14 0-6-2,11-9 2 3,9-3-3-3,11 2 4 3,0 5-6-3,8 0 0 1,-1 5 2 2,7 0-2-1,11 0-1-2,-2 0 1 1,10 0-2 3,-2 0 2-4,9 3 2 0,3 7-1 2,4-3-3 0,0 5 1 0,10-3 0-3,1-4-1 4,9 0 2-1,2-5-2 1,0 0 1-4,0 3-1 3,0 5 2-1,0 12-2 2,0 6 1-3,10 5-1 2,5 8 1 0,0 4-1 3,-3 6 1-7,-3 8 0 4,3 5-1 0,-2 2 2 0,2 15 1-4,0 7-1 5,-7 15-2-1,6 9 1 0,-6-9 0 0,4 0-1 2,-2-10 3-5,-4-21-4 4,-3-8 3-6,0-18-1 6,3-19 0-1,-3-8 1 2,1-14 1-4,-1 0-4 1,4-3 3 0,-4 2-2 1,7 0 1-1,2 5-1-1,6 1 0 4,5-6 2-1,5 4-5 0,9-2 6-4,4-4-4 2,12 4 2-2,15-4-1 3,11 0-1 1,17 0 2-1,21 3-2-1,19 2 4-1,6 9-1 4,11 2 2-3,-8-3-1-2,-2 4-1 3,-6-9 1 1,-14 4-2-1,2-12 2-2,-2 0 1 3,-8 0-2-2,-5 0-2 2,-8 6 1-4,-3-6-3 3,-9 0 2 0,-4 0 0 5,-5 0-1-10,-8 0 0 6,-9 0 1-1,-9 0 1-3,-7-18-2 3,-5 7 5-4,-3-3-6 4,-9 5 5 1,-6-1-4-1,-2 3 0-3,-4 1 2 4,-8-2-3-1,-2 5 3 0,-1-2 0-2,-5 2 0 2,5-1-1 1,-5-8-6-4,0-13 6 2,-8-18-3 2,-24-21 2-1,-5-4 4 0,-2-14-2-3,-3-14 0 6,2-19 0-2,-1-15 0-2,6-8 1-2,7 10-2 4,7 18 2-2,6 17-2 0,3 24-2-1,6 20-50 2,0 17-32 3,6 15-41-4,0 10-53 1,0 7-51-4,0 1-21 4</inkml:trace>
    </iact:actionData>
  </iact:action>
  <iact:action type="add" startTime="7015">
    <iact:property name="dataType"/>
    <iact:actionData xml:id="d2">
      <inkml:trace xmlns:inkml="http://www.w3.org/2003/InkML" xml:id="stk2" contextRef="#ctx0" brushRef="#br0">22780 16131 436 0,'0'0'233'5,"0"0"-52"4,0 0-32-4,0 0-45 3,0 0-14 0,0 0-9 0,0 0 8-2,-145 17-9 2,80-17-31 0,-12 0-11-2,-21 0-2 3,-29 0 3-2,-14 0 2 1,-24 0-8 0,-4 0 2-2,-7 0-16 5,5 0-3 0,13 9-6-8,17 1-2 5,21-4-3 0,21 0-3-2,20-1 0-1,16 4 0 4,12-8-4-1,10 5 6 0,13 0-2 1,8-1 0 0,5-1-4-4,3 4 1 3,-7-1 1-3,3 5 0 4,-1-1 0-3,2-1-5 4,4 4-4-6,-1-9 4 5,8 7 0-1,-2-4 4 0,2-1-1-3,-2 3-1 4,-1-3-7 2,2 5-3-4,-2 2 4-2,2 3-2 4,3 9 11-2,-1 10 0 1,3 5 7-4,0 7-7 5,0 10 7 0,0 7 2-1,0 14-4-3,3 15 0 5,-3 18 1-4,0 19 1 6,0 10-4-7,0-5 4 3,0-13-1-1,0-12-2 0,-10-9-4 0,-1-14 1 1,1-4-1 0,-3-18 0-1,7-17 0-2,3-25 0 3,3-12 3 0,0-12-3 0,0 0 4-3,0 0-4 4,0 0-1-1,0 0 1 0,17 0-1-2,10 0 2 4,1-12-1-4,6 2 2 4,2 3-1-3,14 0 7 0,14 2-6 0,18 5 4 1,15 0-4-1,13-2 0 1,11-1-1 0,8 0 4-1,-2 3 7-2,1 0-1 3,-1 0 4 0,-2 0 0 0,-6 0 4 0,-8 0-6 2,-11 3-5-5,-11 0-8 4,-15-3-1-5,-17 0 0 6,-6 0-4-4,-6 0 5 3,-7 0 0-3,-7 0-1 4,-4 0 4-2,-6 0-5-2,-5 0 2-1,-2 0 0 6,-1 0 2-2,-1 0-2-4,2 0 1 0,5 0-1 2,9 0 4 2,-1 0-4-2,2 0 0 0,-2 0 1 1,-1 0-2 0,-8 0 0 0,-3 0 1-1,-6 0-1 1,1 0 0 0,-2 0-3-1,1-6-20 0,6-22 10 3,-5-10 5-2,0-34 2-3,-4-22 5 4,-6-27 2-3,0-30 0 2,0-26 1-1,0-30-2-1,-16-18 1 3,-5 1-4-1,3 30-46 2,-4 40-4-5,7 53-16 2,6 41-75 2,9 38-67 0,0 22-81-7,3 41-584 10</inkml:trace>
    </iact:actionData>
  </iact:action>
  <iact:action type="add" startTime="8681">
    <iact:property name="dataType"/>
    <iact:actionData xml:id="d3">
      <inkml:trace xmlns:inkml="http://www.w3.org/2003/InkML" xml:id="stk3" contextRef="#ctx0" brushRef="#br0">28889 17522 282 0,'0'0'129'4,"0"0"57"3,0 0-45 1,0 0-39-2,0 0 1 2,0 0 3 0,0 0-31 0,-9 12 28-2,-61-12 2 3,-35 0-20-2,-27 0-23 1,-26 0-18-2,-18 0-2 2,-15 0-5 0,-1 0-8 2,6 0-8-3,1-8-5-1,18 4 2 4,11 1-8-3,7 3-3-2,15 0-7 3,25 0 0 1,16 0 0-1,31 0-3-3,20 0 3 3,9 0-1 1,17 3 2-2,6-1 1-1,7-2 1 3,0 0 1-2,3 0-4 6,-3 0 0-7,3 10 2-2,0-1-2 5,0 17 5-2,0 6 3 0,0 16-1-1,0 0-4 3,0 12-2-2,0 8-2-2,0 11-1 5,-8 7 1-2,-8 3 2 0,4 10 1-3,2-6 1 4,4 3-4-2,-1-17 3 2,7-11-2 0,0-16 2 3,0-13-2-10,0-8 3 4,0-7 0-1,0-8 5 5,0-3-8-3,11-3 4 4,1-1-4-4,-5-2 2-2,2-2-2 3,6 3 0-1,-1 3 0-1,5-5 0 1,4 0-1 2,2-1 1 2,5 3-2-6,4-4 3 1,-2 3-3 2,4-2 4 0,-10-2-2-2,-6 9 4 3,3-3-2-2,-4 5-2 2,4-2 2-1,8-5-1 0,3 4 0-1,11 3-2-1,13 3 0 1,11 2 1 0,13-3 1 3,11-8 0-3,10-3-1 2,4-5 0-4,10 0 1 2,-3 0 4 1,1 0 6-2,-18-7-1 3,-8 1 6-2,-19 6-7 2,-3 0-5-3,-14 0 7 3,-6 0-6-2,-5 0-1 7,-4 0-2-12,6 0 1 8,-2 0-1-4,0 0-2-1,-2 0 1 2,-5 0-2 0,-8 0 2 3,-6 0 0-4,-7 0 2-1,2 0 0 4,3 0-4-2,8 0 3 2,1 0-4-3,5 0 5 2,-3-4-5 0,1-3 4 0,-7 7-1-2,-5-5-1 2,1 5 1 0,-2 0-3 0,-2-5 5-3,8 2-5 4,0-4 2 0,-2 3-4 6,4-2-12-13,-6 6 16 5,-6 0 0-2,-6 0 1 2,-1 0-1-1,-4 0 1 2,-3 0-2 1,0 0 5-1,0 0-6-2,0 0 3 3,0 0-2-1,0 0-2 2,0 0 1-4,0 0 1-1,0-6-6 2,0 6 4 1,0-7-12-1,0-23-4 2,0-20-1-1,0-35 18-1,0-24 2 0,0-19 0 5,0-10 2-5,0 5-2-2,0 1 0 0,0 17 1 2,0 23-3 2,0 25 5 2,0 15-7-5,0 25-93 2,-11-3-31-3,-17 7-93 3,15 23-42-2,-1 0-546 1</inkml:trace>
    </iact:actionData>
  </iact:action>
  <iact:action type="add" startTime="12362">
    <iact:property name="dataType"/>
    <iact:actionData xml:id="d4">
      <inkml:trace xmlns:inkml="http://www.w3.org/2003/InkML" xml:id="stk4" contextRef="#ctx0" brushRef="#br0">26944 5064 698 0,'0'0'260'4,"0"0"-113"4,182-2 9 0,-76 2-12 0,26 0-63-1,35 0-1 0,20 5-3 2,23 4-29-2,12-4 11-1,-6-3-31 2,-13-2-5 1,-23 0-15-1,-37 0 17-2,-36 0-14 4,-38 0 4-3,-34 0-4 2,-18 0 0-5,-17 0-2 4,-5 0-9 0,-84-2 0 3,-69-6 0-6,-64-8 4 2,-43-4-2 2,-17-4 4-3,1-4 9 1,23 4 8 2,37 2-6-2,37 8-6 1,45 11-5-3,44 3-5 3,39 0-1 0,30 0 2 0,26 0 1-3,0 0 0 4,72 0 6 0,48 17-5-1,51 12-4-3,29 5-3 3,6 1 1 0,-4 1 0 0,-20 0 4-2,-33-2 8 2,-33-3 6 0,-38-7 13-2,-32-10-29 4,-28-6 0-5,-18-5 0 4,0 3 0 0,-38 13 0-4,-58 8 0 4,-46 6 0-1,-30-1 0 0,7-7 0-3,13-6 0 4,30-3 0-2,26-6 0 2,37-8 0-4,24 1 0 2,22-3 0 2,13 0 0 0,9 0 0-2,57 0 0 2,41-5 0-2,33-5 0-1,8 10-21 0,-4 0-34 2,-26 0-27 2,-33 4-26-3,-36 34-34-2,-49-18-74 4,0 4-126 0</inkml:trace>
    </iact:actionData>
  </iact:action>
  <iact:action type="add" startTime="14553">
    <iact:property name="dataType"/>
    <iact:actionData xml:id="d5">
      <inkml:trace xmlns:inkml="http://www.w3.org/2003/InkML" xml:id="stk5" contextRef="#ctx0" brushRef="#br0">27084 11340 425 0,'0'0'157'3,"0"0"3"6,0 0-17-2,0 0-38 3,0 0-13-6,191-3-24 4,-137 1 15 0,19 2 12 0,26 0-1-2,34 0-11 2,33 0-14 0,36 0-9 0,19 0-11-2,10 0-8 2,-9 0-15 0,-16 0 14 2,-20-20-13-5,-24 1-11 3,-25-4 0 1,-37 6-5-3,-36 6-10 1,-31 2-1 3,-28 6 4-4,-5 3-4-1,-17-4-4 5,-83 4-31 1,-61-4 32 0,-73 4 1-10,-50-3 1 7,-26-5 0-1,-3-6 0 0,19-3 0 1,53 3 2-2,47 12 0 2,51 2-1-1,49 0-2 2,39 0 2-3,29 0 1 2,26 0 7 0,7 14 6 0,75 11 21-2,48 8-32 3,57 0-3-1,36-11-1 1,24-8 1-2,13-13 0 1,-23-1 4-2,-37 0 11-2,-49 6 1 5,-50 4 6 1,-43-3-2-1,-30-2 7-3,-19 0-16 0,-9-3-1 0,0 5-10 4,-55 3-4-1,-48-4-3-5,-57-2 5 4,-20-4 2 0,-3 0-2 2,16 0 2-5,25-4 0 3,40 1-3-1,36 3 7 4,29 0-4-6,23-3 0 1,14 3 1 1,0 0 5 2,48 0 20-2,52 0-8 1,37 14-16-1,17 15 1 1,-17-9 0 0,-29 3-3-1,-42-10 0 0,-36-6 0-1,-29 0 0 1,-1 2 0 1,-31 6 0 1,-55 2 0-3,-35-3 0 3,-28-11 0 0,-7-3 0-2,-1 0-3 2,7 0-12 0,20-6-59-5,15 6-29 5,23 0-82-3,83 0-69-1,9 0-138 6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21:12:17.96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617">
    <iact:property name="dataType"/>
    <iact:actionData xml:id="d0">
      <inkml:trace xmlns:inkml="http://www.w3.org/2003/InkML" xml:id="stk0" contextRef="#ctx0" brushRef="#br0">32106 212 773 0,'0'0'292'28,"0"0"-123"-28,0 0 14 0,0 0-56 0,0 0-45 5,0 0-19 4,0 0-8-2,42 0-17-1,-78 0-6 2,-40 0 23 0,-37-11 0 0,-27-2-11-2,-18-3-7 2,-10 1-14 0,3-1-4 0,11 2-19 1,15 6 0 0,15 3 0-3,17 5 0 3,19-4 0-4,15 4 0 3,12 0 0 0,15 0 0 0,16 0 0-1,12 0 0 0,11 0 0 2,5 0 0-3,-1 0 0 0,3 0 0 2,0 0 0 0,0 23 0 1,0 29 0-4,0 21 0 4,0 15 0-2,5 11 0 3,4-2 0-5,-2-2 0 5,-1-3 0-4,-2-1 0 3,2-4 0-4,0 1 0 3,2-4 0 0,1-7 0-1,3-5 0 1,1-8 0-2,1 2 0 4,2 2 0-4,-1-2 0 2,-4-3 0-1,2-11 0 2,-3-8 0-2,-6-15 0-1,-4 2 0 2,0-2 0 0,0-3 0 0,0 11 0-2,0-1 0 3,0 3 0-2,-4-9 0 1,1-10 0-2,0-13 0 6,3-5 0-7,0-2 0 3,0 0 0-3,0 0 0 2,0 0 0 2,19 0 0-1,13 0 0-2,10 0 0 2,8 0 0 0,8 0 0 0,11 0 0-2,11 0 0 2,13 0 0 0,17 0 0 1,3 0 0-3,3 0 0 2,-1 4 0-1,-9 6 0 1,1 5 0-2,-9-7 0 2,-11-5 0 0,-15-3 0 1,-13 0 0-3,-9 0 0 1,-12 0 0 2,-10 0 0-2,-14 0 0-1,-4 0 0 2,-7 0 0 1,-3 0 0-3,0 0 0 0,0 0 0 2,0 0 0 1,0 0 0-2,0 0 0-1,0 0 0 2,0-3 0 1,0-34 0-2,0-30 0-1,0-40 0 5,0-39 0-3,1-34 0-2,-1-22 0 1,0-13 0-1,0 0 0 5,0 19 0-5,-4 35 0 1,-9 43 0 0,2 46 0 1,0 39 0 0,6 20 0-1,0 13 0 1,-8 0-107-2,9 17-116 2,2 22-133-1</inkml:trace>
    </iact:actionData>
  </iact:action>
  <iact:action type="add" startTime="9481">
    <iact:property name="dataType"/>
    <iact:actionData xml:id="d1">
      <inkml:trace xmlns:inkml="http://www.w3.org/2003/InkML" xml:id="stk1" contextRef="#ctx0" brushRef="#br0">29910 6189 643 0,'0'0'223'4,"0"0"-22"4,0 0-21 0,0 0-33 0,0 0-16-1,0 0-19-1,183-30-28 2,-95 25-12 0,27 1-17-1,32-1-14 0,31-7-20 2,33 2 0-2,8-4-8 2,-5 2-5-4,-18 0-1 3,-22 9-4 4,-23 3 5-9,-14 0 12 7,-17 0-7 1,-22 3-9 1,-20 9 8-11,-20-5-11 4,-22-2 4 2,-22-1-3 1,-8-4 5 1,-6 1-7-3,0-1-2 1,-1 0-9 1,-73 0 7 0,-55 0 4-1,-55-8 5 2,-34-8 4-2,-32 3-5 2,0 11 5-4,2 2-6 4,25 0-3-2,26 0 0 0,28 5 0 0,36 9 0 1,30-7 0 0,30-2 0 0,30-2 0-1,24-3 0 0,19 0 0 1,0 0 0-1,59 0 0-1,51 0 0 3,49 0 0-2,43 5 0 1,22 30 0-2,5-3 0 3,-9 6 0-1,-27-2 0-1,-28-3 0 1,-27-6 0-1,-11-3 0 1,-30-5 0 0,-27-4 0-2,-25-5 0 2,-28-6 0 0,-9-3 0 0,-8 5 0-3,-22 0 0 3,-73-2 0 1,-53-1 0-2,-44-3 0 0,-21 0 0 1,4 0 0 0,11 0 0 0,21 0 0-2,40 0 0 3,32 0 0-2,44 4 0-1,34-4 0 2,27 0 0 3,18 0 0-3,87 8 0-3,70 3 0 3,53-1 0-2,6 2 0 3,-25-7 0-5,-47-3 0 7,-50 1 0-5,-42 1 0 4,-30-4 0-4,-25 0 0 0,-15 0 0 6,-31 7 0-6,-60 4 0 0,-39-3 0 1,-20 2 0 1,6-3 0-1,20-1 0 2,24 1 0-4,31 2 0 3,27-4 0 0,26-5 0-2,12 2 0 3,4 2 0-3,14 0 0 3,52 13 0-3,5 2 0 4,-3 7 0-3,-30 4 0 2,-33 3-22-2,-5 7-116-2,-56 9-70 3,9-29-145 0,-10-1-327 1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20:18:21.156"/>
    </inkml:context>
    <inkml:brush xml:id="br0">
      <inkml:brushProperty name="width" value="0.05292" units="cm"/>
      <inkml:brushProperty name="height" value="0.05292" units="cm"/>
    </inkml:brush>
  </inkml:definitions>
  <iact:action type="add" startTime="3541">
    <iact:property name="dataType"/>
    <iact:actionData xml:id="d0">
      <inkml:trace xmlns:inkml="http://www.w3.org/2003/InkML" xml:id="stk0" contextRef="#ctx0" brushRef="#br0">9804 5849 823 0,'0'0'200'4,"0"0"-41"2,0 0-10 0,0 0-49 2,0 0-21 0,0 0 5-2,0 0-18 2,158-112 6 1,-103 52-7-2,6-8-6 0,8-18-12 0,10-14-3 1,16-21-12 0,12-12-8-2,11-15 1 2,12-16-6 3,3-9-19-4,2 1 0-1,-4 2 0 2,-4 10 0 0,-4 6 0 1,-9 11 0-4,-5 9 0 4,-15 20 0-2,-11 23 0 2,-22 21 0-4,-15 17 0 3,-14 20 0 0,-16 16 0 0,-7 10 0 0,-9 7 0 1,0 0 0-4,0 0 0 2,-6 0 0-1,-39 7 0 3,-28 30 0-1,-17 3 0-1,-5 2 0 0,-2-4 0 1,9-5 0 0,18-9 0 0,12-5 0-2,18-10 0 2,18-3 0 0,16-6 0-1,6 0 0-1,0 0 0 2,28-3 0 0,30-23 0 3,13-3 0-6,6 7 0 3,2 3 0-1,0-3 0 2,-3 1 0-4,-5-1 0 2,-16 3 0 3,-14 7 0-2,-13 9 0-3,-10 3 0 3,-5 0 0-1,-3 25 0 4,1 25 0-8,-5 15 0 5,-6 0 0 0,0-5 0 1,0-7 0-4,0-12 0 4,0-11 0-1,0-10 0 0,0-18-14-2,10-2-97 1,17-22-81 1,16-41-101 2,-13 21-50-1,-6-1-605-1</inkml:trace>
    </iact:actionData>
  </iact:action>
  <iact:action type="add" startTime="4212">
    <iact:property name="dataType"/>
    <iact:actionData xml:id="d1">
      <inkml:trace xmlns:inkml="http://www.w3.org/2003/InkML" xml:id="stk1" contextRef="#ctx0" brushRef="#br0">12735 2726 266 0,'0'0'308'7,"0"0"-162"-1,0 0 41 2,0 0-33-2,0 0-24 2,-179-30-22 1,101 87-17-2,1 12-19-1,5 7 3 4,13 7-11-4,16-10-13 4,28-11-8-6,15-9-12 4,13-12 10 0,49-16-18 1,19-14-19-4,13-11-4 3,-3-3-3 4,-6-45-3-6,-12-27 1 1,-19-15 0 0,-18-14-7 2,-20-11-26-2,-16 5-12-1,0 7-62 2,-38 12-92 0,10 74-73 1,-3 12-334-5</inkml:trace>
    </iact:actionData>
  </iact:action>
  <iact:action type="add" startTime="5123">
    <iact:property name="dataType"/>
    <iact:actionData xml:id="d2">
      <inkml:trace xmlns:inkml="http://www.w3.org/2003/InkML" xml:id="stk2" contextRef="#ctx0" brushRef="#br0">14504 4764 38 0,'0'0'766'2,"0"0"-637"4,0 0 13 2,0 0-2 0,0 0-18 0,0 0-7 0,120-120-12-2,-57 48-25 3,13-10-21-2,8-12-5-1,6-11-10 2,7-13-4 0,5-16-8 0,8-8-6 1,10-12-6-4,1 7-3 6,-7 4-3-5,-5 13-4 3,-12 9-1 0,-9 19-2-4,-17 20 1 4,-16 19-5-2,-15 17 4 0,-12 13-4 0,-17 14-1 1,-5 11 0 0,-6 8 1-3,0 0-1 3,0 0 0 0,-21 0 0-2,-27 8 0 3,-20 20 2 2,-6 4-2-1,-5 9 0-6,0-6 2 2,2 2-2 1,7-4 0 1,11-9 0 0,15-7-1-2,16-9 2 1,16-4-3 2,10-4 2-3,2 0-5 2,0 0-1-1,11 0-2 1,31 0 3 0,19 0 0-2,8-16 2 3,9-8 2-2,6-5 0 4,1-5 1-7,-3 5 0 4,-10 3 0 0,-20 9 0 1,-14 12 1-4,-23 5 1 4,-9 0 2-2,-3 0-1 0,-3 19 7 0,0 17-9 1,0 9 3 0,0 4-3-1,0-8-1 0,-7-7-2 0,2-5 1 1,0-13-18 0,5-11-43-2,0-5-31 3,0 0-34-2,14 0-52 2,4-15-69-3,3-8-95 1</inkml:trace>
    </iact:actionData>
  </iact:action>
  <iact:action type="add" startTime="5797">
    <iact:property name="dataType"/>
    <iact:actionData xml:id="d3">
      <inkml:trace xmlns:inkml="http://www.w3.org/2003/InkML" xml:id="stk3" contextRef="#ctx0" brushRef="#br0">16964 2453 111 0,'0'0'371'4,"0"0"-274"2,0 0 72 2,0 0-30-2,0 0-5 2,0 0-18 0,-171-134-13 0,100 161-14 0,4 25 4-1,-4 11-12 0,11 6-16 1,17 1-28-2,15-6-6 2,20-8-3 0,8-9 1 0,11-12-8 0,44-11-8-2,15-8-8 3,12-16-3-2,3 0-2 6,7-33-1-12,-13-25 1 11,-13-16-3-5,-20-11-4 0,-30-5-11-2,-16-1-21 4,0 11-27-1,-52 18-58-2,9 54-84 4,-2 8-150-4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6T21:41:36.95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383">
    <iact:property name="dataType"/>
    <iact:actionData xml:id="d0">
      <inkml:trace xmlns:inkml="http://www.w3.org/2003/InkML" xml:id="stk0" contextRef="#ctx0" brushRef="#br0">13559 1759 888 0,'0'0'211'70,"0"0"-65"-69,0 0 33-1,0 0-66 0,0 0-32 0,0 0 11 0,52-15-27 0,27 11-6 0,23 0 6 0,22 0-24 2,24 4 7 5,10 0-14 1,5 0-9 0,11 0-25-2,-9 17 0 2,-14 3 0 3,-27-1 0-5,-25-5 0 2,-30-7 0-1,-26-4 0 3,-16-3 0-4,-18 0 0 0,-9 0 0 2,0 0 0-1,0 0 0 0,-6-3 0 0,-67-54 0 2,-49-30 0-2,-51-30 0 2,-33-24 0-3,-28-18 0 1,-13-15 0 2,2-5 0 0,11 13 0-3,33 21 0 3,50 30 0-3,53 36 0 1,45 35 0-2,32 21 0 4,17 20 0-1,4 3 0-1,0 0 0 0,11 13 0 1,51 53 0 1,29 40 0-1,30 41 0-3,19 45 0 6,16 34 0-6,12 38 0 5,-4 9 0-5,-6-8 0 2,-26-18 0 1,-18-51 0 0,-32-42 0-2,-32-59 0 2,-26-45 0 1,-20-34 0-2,0-16 0-1,3 0 0 2,4-61 0 0,2-67 0 0,3-66 0-1,-5-56 0 1,-7-41 0 0,-4-9 0-1,0 3 0 0,0 43 0 1,-13 54 0-1,1 58 0 3,9 52 0-5,3 33 0 3,0 31 0 0,0 16 0 0,0 10 0-3,0 0 0 3,-6 0 0 0,-12 19 0 0,-13 46 0 0,-20 36 0-2,-19 34 0 2,-12 30 0 0,-13 25 0-2,-11 16 0 2,-8 1 0 0,3-12 0 0,-2-32 0-2,13-34 0 4,18-33 0-4,21-31 0 4,22-21 0-6,21-25 0 5,10-9 0-2,8-10 0 1,26 0 0-2,53 0 0 3,34 0-249-2,-50 0-152 2,-8 0-549-4</inkml:trace>
    </iact:actionData>
  </iact:action>
  <iact:action type="add" startTime="5365">
    <iact:property name="dataType"/>
    <iact:actionData xml:id="d1">
      <inkml:trace xmlns:inkml="http://www.w3.org/2003/InkML" xml:id="stk1" contextRef="#ctx0" brushRef="#br0">26144 789 930 0,'0'0'99'5,"0"0"14"2,0 0-14 0,0 0-11 0,0 0 5 1,0 0-15 0,0 0-4-2,33 0 4 2,0 0-4 0,4 0-10 0,3 0-5-2,8 0-12 3,4 0 1-2,0 0-8 2,9 0-5-4,-1 0-7 3,2 0-28 1,3 0 0-2,0 0 0 1,-3 0 0 0,6 0 0 0,0 3 0 0,3 0 0 0,0-1 0-2,-1 4 0 3,-6-4 0-2,-1 8 0-1,2 0 0 2,-3 0 0 5,7 4 0-8,6-2 0 3,-1-2 0-2,-2-5 0-1,-3 1 0 5,3-3 0-5,1-3 0 3,9 5 0 0,-1 0 0 0,6 1 0-2,6 5 0 1,-2 1 0 3,-3-5 0-3,1 5 0 1,-5-8 0-2,-2 3 0 3,-4-4 0-2,2-1 0-1,-7-2 0 2,5 0 0 0,5 0 0 0,-1 0 0-1,4 0 0 1,-4 0 0-1,0 0 0 3,-9 0 0-7,-10 0 0 6,-5 0 0-2,-10 0 0 2,-1 0 0-3,-1 0 0 2,-6 0 0 0,-4 3 0 0,-6-3 0-1,-10 2 0-1,2 1 0 1,-2-3 0 2,0 0 0-3,-2 0 0 3,-2 0 0-2,-4 0 0 1,-6 0 0-2,-3 0 0 3,0 0 0-2,0 0 0 2,-3 0 0-4,0 0 0 4,0 0 0 1,0 0 0-5,0 0 0 2,0 0 0 0,0-16 0 3,-22-23 0-3,-17-12 0 0,-8-1 0 1,-3-1 0 2,-10 10 0-5,4 7 0 2,-5 9 0 0,-2 7 0 1,5 11 0 0,0-1 0-2,-1 5 0 3,8 3 0-3,5-1 0 4,7 0 0-6,3-1 0 5,9 2 0-1,4 2 0 0,7 0 0-2,3-2 0 1,7 2 0 1,2 0 0 0,4 0 0-1,0 0 0 1,0 0 0 0,0-3 0 0,0 3 0-3,0 0 0 2,0 0 0 2,38 0 0 0,16 0 0-4,18 5 0 6,5 20 0-6,-6 2 0 6,-8 3 0-7,-11-3 0 4,-9 1 0 0,-11-5 0-2,-7-5 0 2,-6-4 0 0,-8-1 0 0,-8-1 0 0,-3-1 0-3,0 8 0 3,0 10 0 1,-27 15 0-2,-22 14 0-2,-15 5 0 5,-15 5 0-3,-5-5 0 2,2-6 0-4,6-4 0 4,11-15 0-1,15-11 0 1,11-8 0-5,16-10 0 4,8-6 0 0,9-3 0-2,6 0 0 2,0 0 0 0,0 0 0-1,0 0 0 0,0 0 0 2,0 7 0-1,0 15 0-2,14 9-123 4,7-15-205-3,-2-3-114 2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2T03:29:00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41">
    <iact:property name="dataType"/>
    <iact:actionData xml:id="d0">
      <inkml:trace xmlns:inkml="http://www.w3.org/2003/InkML" xml:id="stk0" contextRef="#ctx0" brushRef="#br0">679 12177 411 0,'0'0'204'7,"0"0"-59"0,0 0-23 1,0 0-17-2,0 0-15 2,0 0-21 0,0 0 13 0,0 0-6-2,-9-19-2 2,9 15-9 0,0-1-17 0,0 2 14-2,0-5-13 4,5 3-7-4,14-3-15 2,2 3-3-2,5-4 2 2,5 6-3 0,4-5 1 0,7 2 2-2,8-1-2 1,-1-1 1 6,13-1-1-6,-1-3-3-3,1 7 1 4,0 3 1 0,3-1 0 0,-2 3-3-3,5 0-6 4,-4 0-4 0,3 0 5-2,0 0-4-1,-4 0 2 3,8 0-5-2,-5 0-8 3,4 0 0-5,-1 0 0 2,5 0 0 1,-5 0 0 0,0 0 0-1,-3 0 0 0,-2 14 0 2,-4 3 0-2,4 2 0-1,-3 0 0 4,-5-3 0-4,12-3 0 3,-1-6 0-4,2-7 0 8,9 0 0-7,-12 0 0 1,5 0 0-3,-8 0 0 6,-2 0 0-5,-2 0 0 7,-4 0 0-6,4 0 0-2,-4 5 0 4,3 0 0 0,-4-2 0 0,4-1 0 3,-2 1 0-4,-1-3 0-1,4 2 0-1,-4 2 0 3,0-1 0 1,0 0 0-2,3-1 0-1,3-2 0 2,5 0 0 0,5 0 0 0,-1 0 0 1,8 0 0-2,1 0 0-1,-6 0 0 3,-4 0 0-3,-4 0 0 2,-10 0 0 0,0 0 0-1,-7 3 0 1,3 2 0-2,-2 1 0 3,6-3 0-2,0 2 0-1,6-3 0 2,2 2 0 0,5 0 0-1,4 5 0 0,0-1 0 2,3 3 0-2,-9 1 0 1,4-5 0-2,-3-2 0 6,0-2 0-3,-2-3 0-6,3 0 0 3,0 0 0 6,-2 0 0-7,2 0 0 2,-5 0 0 0,1-3 0 3,1-4 0-3,-8-2 0-1,-3 1 0 0,-5 3 0 3,-4 2 0-2,-2 0 0 2,-4 2 0-5,-2 1 0 5,-2-4 0-1,8-2 0 0,0 0 0-2,7 5 0 7,2-6 0-1,1 5 0-11,8 2 0 7,4 0 0-4,-2 0 0 3,5 0 0 1,-3 0 0 0,10 0 0-1,7 0 0 1,9 6 0 0,7 2 0-2,13-6 0 7,6 4 0-5,6-2 0-3,1-3 0-2,-1 2 0 6,-5 0 0-1,5 2 0 0,1 7 0-3,0 0 0 7,1 5 0-3,0 2 0 1,-10-2 0-9,1-3 0 5,-5-9 0 3,-6-2 0-1,-4-3 0-3,-2 0 0 4,-7 0 0-1,-5 0 0-1,2-3 0 0,-2-6 0 1,2 8 0-1,6-3 0 2,-1 4 0-4,4 0 0 4,-10 0 0 0,0 0 0 0,-3 0 0-1,-4 0 0-1,5 0 0-2,2 0 0 2,1 0 0 0,1-5 0 1,4-4 0 0,0 1 0 0,7 3 0-1,1 0 0-1,6-2 0 4,4 2 0-3,3-2 0-1,8-1 0 2,-2-3 0 0,-1-4 0 0,3-4 0-2,-7-2 0 5,-1-1 0-6,1 5 0 3,-3 3 0-2,-3 3 0 5,-14 6 0-6,-2-1 0 1,-11 1 0 3,-9 0 0 3,3-1 0-4,-3 1 0-2,-1-3 0-2,3-3 0 3,-5 3 0 1,1-1 0-1,-2 4 0-1,-1-7 0 7,2 5 0-3,-5-1 0-6,7-6 0 0,-4 0 0 5,5-1 0-1,2-2 0-1,3 3 0-1,-4 2 0 6,5 5 0-9,-7-3 0 6,-12 6 0-1,-6-1 0-2,-18-2 0 2,-10 7 0 1,-9-3 0-3,-14 3 0 0,0 0 0 3,-4 0 0-1,0 0 0-3,0 0 0 3,0 0 0 0,0 0 0 1,0 0 0-4,0 0 0 4,0 0 0-2,0 0 0 2,-11 17 0-3,-21 11 0 3,-18-1-106-2,18-17-291 1,-1-6-265-2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2T03:30:29.48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7257">
    <iact:property name="dataType"/>
    <iact:actionData xml:id="d0">
      <inkml:trace xmlns:inkml="http://www.w3.org/2003/InkML" xml:id="stk0" contextRef="#ctx0" brushRef="#br0">9996 5081 574 0,'0'0'363'11,"0"0"-212"-7,0 0 20-1,0 0-24 7,0 0-58-6,0 0-15 1,0 0 37 3,24-34-32 0,-6 3-11 0,4-7-7-2,4-7-5 2,5-6-11 1,6-15-9-2,1-8-14 0,6-11-22 0,1-7 0 1,2-2 0 0,-2 4 0 1,0 2 0-3,3 1 0 3,-2-7 0-2,7-10 0-1,-3-7 0 2,0-7 0 0,0 0 0-1,1-2 0 5,3 5 0-7,-6 6 0 1,-6 11 0 1,-7 14 0 1,-5 25 0 0,-6 10 0 1,-10 15 0-5,-1 11 0 5,-6 0 0 2,-2 10 0-6,-3 5 0 2,2-1 0-2,-4 9 0 4,0 0 0 1,0 0 0-1,0 0 0-2,0 0 0-1,-14 0 0 1,-23 28 0 1,-15 8 0-3,0-1 0 6,-3 0 0-5,-6 1 0 2,3-7 0-3,5 2 0 3,3-6 0 2,8-6 0-7,11-2 0 6,13-10 0-2,9-3 0 1,2-2 0 1,7-2 0-4,0 0 0 4,0 0 0-2,0 0 0 1,0 0 0-1,16 0 0 3,28-11 0-1,8-20 0-4,14-3 0 7,-5-14 0-7,-1 0 0 3,-2 0 0-2,-10 2 0 1,-4 12 0-1,-15 11 0 5,-12 10 0-8,-4 4 0 6,-6 7 0-2,-7 2 0 1,3 0 0 0,4 0 0-3,1 38 0 5,5 14 0-3,4 11 0 1,-3-5 0-2,3 2 0 4,1 3 0-1,1-6 0-2,-1-8 0 2,-5-9 0 0,-3-21 0-6,-3-7 0 4,-3-9 0-1,-1-3 0 1,5 0 0 2,5 0-95-3,2-22-182 3,-10 0-104-2,-5 1-316 1</inkml:trace>
    </iact:actionData>
  </iact:action>
  <iact:action type="add" startTime="8221">
    <iact:property name="dataType"/>
    <iact:actionData xml:id="d1">
      <inkml:trace xmlns:inkml="http://www.w3.org/2003/InkML" xml:id="stk1" contextRef="#ctx0" brushRef="#br0">11622 2064 578 0,'0'0'310'1,"0"0"-184"2,0 0 21 4,0 0-54 3,-156 29-34-4,94 19 5 0,-3 12-18 2,13 10-13 1,7 7-5 1,15 2 0-5,14 1 15 5,12-4 9-4,4-2-10 1,13-8-1-2,40-7 4 3,25-9 2 0,17-14-10-2,15-11-9 5,-2-20-15-4,-5-5-2 1,-17-5-1 2,-15-41-3-5,-22-19-4 5,-21-21 1-1,-21-23-4-4,-7-20-3-1,-31-3-1 5,-28 12 1-1,0 26-6 0,-2 32-65-2,3 32-61 2,0 30-43 0,37 0-98-2,4 30-369 2</inkml:trace>
    </iact:actionData>
  </iact:action>
  <iact:action type="add" startTime="21326">
    <iact:property name="dataType"/>
    <iact:actionData xml:id="d2">
      <inkml:trace xmlns:inkml="http://www.w3.org/2003/InkML" xml:id="stk2" contextRef="#ctx0" brushRef="#br1">4233 18574 628 0,'0'0'165'6,"0"0"-46"3,0 0 14-4,0 0-36 3,0 0-11 0,0 0-6 0,0 0 28-2,3-8-32 3,-3 8-2-2,0 0-8 1,0 0 5-2,0 0-13 3,0 0-1-2,0 0-18 1,0 0-5-2,0 0-8 4,0 0-4-2,0 14-6-1,0 11-12-1,0 6-3 2,0-2 2 2,0 7 3-4,0 2-4-1,0 3 4 3,0-11-2 0,0 3-2 2,0-12 2-6,0-6-4 5,0-11 0-1,0 0 1 0,0-4-2-2,0 0 1 2,0 0 0 1,0 3 0 1,0-3 0-6,0 0 1 3,0 0 0 1,0 0-1 0,0 0 0-3,0 0 0 4,0 0 0-2,0 0 1 1,0 0-1-1,0 0-2 1,0 0 2 0,13 0-3 1,5 0 3-4,4 0-3 3,7 0 2 0,-2 0 2-1,1 0 0 0,-1 0-1 2,5 0 2-3,-2 0 2 4,2-7-3-5,-2 7 2 4,2-4 0-1,-5 4 8-1,1-6-9-1,-4 6 6 3,1 0-1-1,5-6 0 0,-5 6-3-4,8 0 1 5,-6 0 2 0,1 0-7 2,2 0 0-7,1 0 0 4,-3 0 0-1,4 0 0-1,-2 0 0 1,1 0 0 1,3 0 0 0,2 0 0 1,-7 0 0-4,6 0 0 3,-6 0 0 0,2 0 0 0,6 0 0-3,3 0 0 4,-4 0 0-1,7 0 0 0,-7 0 0-2,1 0 0 1,-2 0 0 2,2 0 0-1,5 0 0-2,5 0 0 3,-2 0 0-2,-6 0 0 1,4 0 0-2,-4 0 0 4,1 0 0-2,-1 0 0 2,-5 0 0-5,0 0 0 3,0 0 0-2,1 0 0 3,3 0 0-6,3 0 0 10,-2 0 0-5,4 0 0-2,3 0 0-2,-1 0 0 7,5 0 0-5,1 0 0 1,-2 0 0-1,3 0 0 7,-4 0 0 0,4 0 0-11,3 0 0 2,2 0 0 2,10 0 0 2,0 0 0 0,3 0 0-2,6 0 0 3,2 0 0 2,2 0 0-1,2 6 0-7,-6-6 0 3,-2 0 0 5,-5 0 0-4,-7 0 0-1,-6 0 0 0,-4 0 0 1,-6 0 0 1,-3 0 0-1,-6 0 0 0,-5 0 0 2,-3 0 0-2,-5 0 0-1,2-6 0 3,-4 3 0 2,-4 1 0-5,0 0 0-3,-4 2 0 12,9 0 0-11,-5-6 0 2,6 6 0-1,7-6 0 5,3 1 0-2,6-1 0-1,2 0 0-1,0 5 0 7,-2 1 0-4,2-6 0-5,-2 0 0-1,-1 6 0 10,-1-6 0-6,-3 4 0-1,-8-1 0 0,-1 3 0 3,-5-3 0-1,-7 3 0-1,0 0 0-2,3 0 0 4,-9 0 0-1,5 0 0-1,-9 0 0-1,5 0 0 1,-9 0 0 2,2 0 0-1,-2 0 0-3,0 0 0 4,2 0 0-1,-2 0 0-1,4 0 0 0,-1 0 0 3,0 0 0-2,0 0 0-2,1 0 0 2,-4 0 0-2,0 0 0 2,0 0 0 0,0 0 0-2,0 0 0 3,0 0 0-1,0 0 0-2,0-5 0 0,0 5 0 4,0 0 0-1,0 0 0-2,0 0 0-2,0 0 0 4,0 0 0-2,0 0 0 0,0-14 0 0,0-7 0 1,0-15 0 0,-17-3 0 0,0-5 0-2,1 4 0 2,2-4 0 0,-1 3 0 1,2 3 0-4,5-3 0 4,1 5 0 4,1 12 0-9,6 5 0 3,-3 7 0-2,3 10 0 5,0 2 0-2,-3 0 0 0,3 0 0-3,0 0 0 2,0 0-95 1,0 0-161-2,0 0-152 1</inkml:trace>
    </iact:actionData>
  </iact:action>
  <iact:action type="add" startTime="24704">
    <iact:property name="dataType"/>
    <iact:actionData xml:id="d3">
      <inkml:trace xmlns:inkml="http://www.w3.org/2003/InkML" xml:id="stk3" contextRef="#ctx0" brushRef="#br1">8923 18244 612 0,'0'0'335'7,"0"0"-180"1,0 0-7-1,0 0-27-1,0 0-34 2,0 0-24 0,0 0-26 0,10 75 3 0,-10-39-13-2,0 7-7 4,0-9-6-4,0-5-4 0,0-8-9 2,0-8 1 1,-2-7-2-3,2-6-2 1,0 0-28 2,0 0-42-1,0 0-36 0,0 0-86-3,0 0-80 3,0-19-233 2</inkml:trace>
    </iact:actionData>
  </iact:action>
  <iact:action type="add" startTime="24957">
    <iact:property name="dataType"/>
    <iact:actionData xml:id="d4">
      <inkml:trace xmlns:inkml="http://www.w3.org/2003/InkML" xml:id="stk4" contextRef="#ctx0" brushRef="#br1">8933 18134 475 0,'0'0'375'2,"0"0"-258"7,0 0 18-4,0 0-45 3,0 0-32-1,0 0-25 2,32-120-15-3,-32 112-13 2,0 0-5 0,0 5 0-1,0-2-30-1,0-7-53 3,0 9-49-1,0 1-122-1,3 2-243 0</inkml:trace>
    </iact:actionData>
  </iact:action>
  <iact:action type="add" startTime="25365">
    <iact:property name="dataType"/>
    <iact:actionData xml:id="d5">
      <inkml:trace xmlns:inkml="http://www.w3.org/2003/InkML" xml:id="stk5" contextRef="#ctx0" brushRef="#br1">9232 18484 423 0,'0'0'164'5,"0"0"1"4,0 0-33-1,0 0-39-3,0 0-19 3,0 0-8 0,7 80-23 1,-7-80-13-4,3-14-20 4,5-27 36-2,2-7 3 2,4-10-11-4,0 3-3 3,6 3-6 1,-2 8-8-2,-2 8-2-1,-4 14-4 2,-3 12-8 0,-6-1 0-2,-3 8-7 4,0 3 2-4,0 0 5 3,0 0 9-2,0 8 23-1,0 22-20 3,0 6-13 0,0-6-3-2,2-2-1-2,-2-10-2 4,3-7 2-2,2-6-2-1,2-5 0 2,8 0-13 0,10-5 4 0,9-24 7 0,-3-4 4-2,-1 3-1 2,-2 4-1 0,-7 17 5-1,-9-1-4 5,-3 10 15-8,-3 0 18 6,3 14 6-4,-2 25-20-1,-2 16-10 4,-5 5 6-1,0 0-13 3,0-11-2-8,0-9-1 6,0-1-2 2,0-9-14 5,0-11-29-13,0-8-29-3,0-11-25 8,6 0-73-1,1 0-78-1,1-24-194 2</inkml:trace>
    </iact:actionData>
  </iact:action>
  <iact:action type="add" startTime="25926">
    <iact:property name="dataType"/>
    <iact:actionData xml:id="d6">
      <inkml:trace xmlns:inkml="http://www.w3.org/2003/InkML" xml:id="stk6" contextRef="#ctx0" brushRef="#br1">9986 18129 224 0,'0'0'451'7,"0"0"-302"0,0 0-14 2,0 0-48-2,0 0-40 0,0 0 2 0,-42 31-6 3,15-7-3-4,-1 5 0 0,7 2-9 2,1 7 1 0,7-1-9-1,9-6-14 0,4-3-8 2,0-8 0-2,4-7 0 2,29-9 6-3,2-4-7 1,3 0-3 1,-1-17 1-2,-8-33-3 3,0-2 5-2,-5-5-3 1,-9 7 1-1,-8 15 0 1,0 15 2 2,-7 15 1-2,0 5-1-2,0 0 5 0,0 3 16 2,0 38 5 0,-7 7-15-2,-6 5 4 2,4-1-10 1,-1-3-5-2,4-9-1-2,6-9-2 4,0-6-44 2,0-14-30-2,0-11-51-5,0 0-74 3,0 0-192 0</inkml:trace>
    </iact:actionData>
  </iact:action>
  <iact:action type="add" startTime="26384">
    <iact:property name="dataType"/>
    <iact:actionData xml:id="d7">
      <inkml:trace xmlns:inkml="http://www.w3.org/2003/InkML" xml:id="stk7" contextRef="#ctx0" brushRef="#br1">10449 18063 624 0,'0'0'192'5,"0"0"-54"0,0 0-27 1,0 0-50-1,0 0 2 3,0 0-7-1,-97 61-9 1,68-43 1-2,7 10 4 2,8-4-12 0,1-5-13 0,13 7-12-1,0-13-3 0,0 4-7 2,0-4 5-2,13-2-2-1,12-11-7 2,2 0-1 0,2 0 0 1,1-36-1-4,0-8 0 4,-6 1 1 0,-10 2 0 1,-4 0 1-6,-8 15-1 4,0 9 0-1,-2 5 1 0,0 12-1 0,0 0 11 1,0 0 14-1,0 12 19 2,-20 31-26-3,-7 23 6 2,1 13 5 0,0 7 3 1,-1 6-7-5,2-2 4 4,1-11-15 3,-3-6-9-4,-5-6-1-2,9-7-3 5,-4-10-1-3,6-13-6 2,-4-6-25-4,8-19-20 6,1-12-46-7,4 0-48 4,12-23-81 0,0-10-111-2</inkml:trace>
    </iact:actionData>
  </iact:action>
  <iact:action type="add" startTime="27005">
    <iact:property name="dataType"/>
    <iact:actionData xml:id="d8">
      <inkml:trace xmlns:inkml="http://www.w3.org/2003/InkML" xml:id="stk8" contextRef="#ctx0" brushRef="#br1">10746 18213 557 0,'0'0'273'2,"0"0"-116"4,0 0-25 1,0 0-71 1,0 0-1-2,0 0-12 4,16 165-9-4,-24-135-24 3,3-3-14-3,0-4-1 1,0-10-41 2,5-13-86-2,0 0-192-1</inkml:trace>
    </iact:actionData>
  </iact:action>
  <iact:action type="add" startTime="27196">
    <iact:property name="dataType"/>
    <iact:actionData xml:id="d9">
      <inkml:trace xmlns:inkml="http://www.w3.org/2003/InkML" xml:id="stk9" contextRef="#ctx0" brushRef="#br1">10777 17856 735 0,'0'0'197'6,"0"0"-51"2,0 0-61-1,0 0-60-2,0 0-17 4,0 0-8-1,40-127 0-3,-40 127-23 4,0 0-63-1,0 0-24 0,0 0-60-3,0 0-237 4</inkml:trace>
    </iact:actionData>
  </iact:action>
  <iact:action type="add" startTime="27434">
    <iact:property name="dataType"/>
    <iact:actionData xml:id="d10">
      <inkml:trace xmlns:inkml="http://www.w3.org/2003/InkML" xml:id="stk10" contextRef="#ctx0" brushRef="#br1">10958 18403 580 0,'0'0'202'4,"0"0"-7"4,0 0-107-1,0 0-50-5,0 0-7 7,0 0 18-3,80-127-2 2,-58 90-7 0,-1 2-5-2,0 9-15 2,-3 8 2 0,-5 12-9-1,-5 6 3 0,1 0 11 2,1 0 9-2,5 24-22-1,-6 18-6 2,-1 7-3 0,-4 1-5 0,-1-7 0-2,-3-7-4 2,0-12-16 1,0-16-25-1,0-8-45-2,0 0-37 3,0 0-120-3,3-15-68 5</inkml:trace>
    </iact:actionData>
  </iact:action>
  <iact:action type="add" startTime="27734">
    <iact:property name="dataType"/>
    <iact:actionData xml:id="d11">
      <inkml:trace xmlns:inkml="http://www.w3.org/2003/InkML" xml:id="stk11" contextRef="#ctx0" brushRef="#br1">11476 18129 382 0,'0'0'208'6,"0"0"-47"2,0 0-5 0,0 0-61-1,0 0 5 0,0 0-29 1,-103 3-6-1,69 19-14 0,4 8-5 1,8-6-5 1,9 1-7-3,12 5-11 1,1-5-13 2,0-1-6-2,26-5-2-1,11-2-2 3,3-17-12-2,-7 0-7 1,1-22-1-2,-4-22 7 3,-10-5 8-2,2-14-10 1,-9 6-5-2,-3 7 12 2,-7 15 8 2,-1 16 0-1,-2 12 1-3,0 7 3-1,0 0 44 3,0 36 1 1,0 12-44-2,-2 0-1 3,-6 2-3-4,6-14-2 2,-1 1 0-2,3-6-33 1,0 0-52 1,0-2-37 3,0-27-81-5,0 3-254-1</inkml:trace>
    </iact:actionData>
  </iact:action>
  <iact:action type="add" startTime="28124">
    <iact:property name="dataType"/>
    <iact:actionData xml:id="d12">
      <inkml:trace xmlns:inkml="http://www.w3.org/2003/InkML" xml:id="stk12" contextRef="#ctx0" brushRef="#br1">11570 18422 657 0,'0'0'200'7,"0"0"-9"0,0 0-72-1,65-148-10 3,-48 95 1-2,6 5-29 2,-2 4-27-4,-4 8-8 4,-2 12-13-2,1 7-12 1,-4 10-10-2,-2 7-11 3,7 0 0-2,-1 0-1 1,5 0-55-2,0 18-44 2,2 7-93 0,-15-15-10 0,-4 2-246 0</inkml:trace>
    </iact:actionData>
  </iact:action>
  <iact:action type="add" startTime="28387">
    <iact:property name="dataType"/>
    <iact:actionData xml:id="d13">
      <inkml:trace xmlns:inkml="http://www.w3.org/2003/InkML" xml:id="stk13" contextRef="#ctx0" brushRef="#br1">12309 18062 735 0,'0'0'169'2,"0"0"3"3,0 0-88 2,0 0-12 1,-55 142 23-1,6-39-8 0,4 12-21 4,8 13-18-7,7-8-4 7,5-3-9-7,11-11-8 4,0-22-16 3,7-29-2-1,0-25-9-8,4-19 2 6,3-11-2 0,0-5-5-2,0-57-28 4,10-17 28-3,8-30 4-1,-2-10 1 0,-11-14 0 2,-5 2-4 1,0 8-13-1,0 15-25-1,-18 9-24 0,-10 19-89 2,15 69-99-3,5 3-460 1</inkml:trace>
    </iact:actionData>
  </iact:action>
  <iact:action type="add" startTime="36563">
    <iact:property name="dataType"/>
    <iact:actionData xml:id="d14">
      <inkml:trace xmlns:inkml="http://www.w3.org/2003/InkML" xml:id="stk14" contextRef="#ctx0" brushRef="#br1">19186 18244 574 0,'0'0'339'1,"0"0"-227"5,0 0 42 0,0 0-70 3,0 0-20-2,0 0 6 2,0 0-22-4,19 154-5 3,-19-122 0 0,0-1 5 0,-6-2-15-2,3-1 8 2,3-9-21 0,0 1 4 0,0-8-5-1,0-1-5 0,0 0 1 2,0-9 4-2,0 4-1-1,0 0-4 2,3-1-5 1,13 1 7-2,5 0-3-1,-1 1-4 3,8-7-2-2,-1 7 0 2,6-7 3-4,7 0-1 3,4 0 6 0,1 0-1 3,3 0 2-5,-2 0 4 0,-3 0 6 2,-4 0 3 0,1 0-12-2,2 0 3 2,0 0-6 2,8 0-14-4,-2 0 0 3,4 0 0-2,3 0 0-1,3 0 0 3,-3 0 0-1,5-7 0 0,1 7 0-3,-2-5 0 5,6 5 0-4,-4 0 0 0,-4 0 0 2,-2-2 0 1,3 2 0-4,2 0 0 3,4-3 0 2,8 0 0-4,9 3 0 3,3-6 0-4,11 6 0 12,6 0 0-15,2 0 0 5,0 0 0-2,-5 0 0 2,-11 0 0 1,-5 0 0-2,-5 0 0 3,5 0 0 5,3 0 0-8,12 0 0 0,2 0 0-3,4 0 0 5,-2 0 0 2,1-5 0-5,-5-7 0 2,1 5 0 3,-1-5 0-1,-5-1 0-5,-3 2 0 4,-2 6 0 1,-2-3 0-4,2-3 0 5,2-4 0-4,0 5 0 0,-2-4 0 4,-6-2 0-5,0 3 0 6,-3 1 0-5,-6-7 0 3,5 7 0-3,0-5 0 1,-1 3 0 0,0 2 0 3,-4 2 0-4,1 1 0 0,1 4 0 3,-1 0 0-2,6-2 0 2,-1 7 0-3,3-7 0 3,1 4 0-2,4-4 0 3,3 7 0-7,3 0 0 10,1 0 0-6,11 0 0-5,-4 7 0 7,3 15 0-3,2 2 0 5,-1 7 0-6,3-7 0 4,5 0 0-2,2-4 0 1,2 4 0 0,-5-8 0-3,6 3 0 9,-8 1 0-9,-6-6 0 2,-8 2 0-1,-4-3 0 2,-9-1 0-2,-3-1 0 3,-3-5 0-2,3-4 0 0,2 3 0 1,-6 2 0 0,6-7 0-3,-5 0 0 3,-9 0 0 2,0 0 0-6,-4 0 0 5,2 0 0-2,7 0 0 2,1-7 0-3,8 7 0 1,12 0 0 2,-1 0 0-2,1 0 0 1,1 0 0-1,-1 0 0 2,2 0 0 0,2 0 0-6,2 0 0 6,1 0 0 0,0 0 0-2,-5 0 0-2,-11 0 0 4,-8 0 0-2,-5 0 0 5,-2 0 0-9,-1 0 0 3,-9 0 0 6,6 0 0-5,-7 0 0 0,5 0 0-2,10 0 0 4,9 0 0-2,4 7 0 0,-1-2 0 0,-3 7 0 3,-6 0 0-4,3 2 0 1,3 2 0 0,-6-8 0 4,1 4 0-4,-6-7 0-1,-5 0 0 0,9-2 0 3,-4 0 0 0,-2 5 0-5,-2-8 0 5,-12 6 0-2,-12-6 0 2,-7 0 0-4,-9 0 0 3,-9 0 0 0,2 0 0 0,-3 0 0-1,-1 0 0 1,-2 0 0-1,-2 0 0 2,-3 0 0-5,1 0 0 6,1 0 0-2,5-6 0 2,2 6 0-6,3-6 0 6,-1 4 0-4,7-1 0 4,-6 3 0-6,-6-3 0 3,-3 3 0 0,-7 0 0 2,2 0 0-3,-4 0 0 2,0 0 0 0,-3 0 0 0,0-5 0-2,0 5 0 1,0-17 0 3,3-10 0-3,-2-13 0 56,8-30 0-63,-5-12 0 0,0-4 0 0,-1-19 0 0,-3 16 0 0,0 9 0 0,0 18 0 0,0 14-74 4,0 0-115 3,0 3-43 2,0 45-87-1,0 0-393-4</inkml:trace>
    </iact:actionData>
  </iact:action>
  <iact:action type="add" startTime="39322">
    <iact:property name="dataType"/>
    <iact:actionData xml:id="d15">
      <inkml:trace xmlns:inkml="http://www.w3.org/2003/InkML" xml:id="stk15" contextRef="#ctx0" brushRef="#br1">31184 17137 24 0,'0'0'625'6,"0"0"-373"1,0 0-13 0,0 0-53 2,0 0-26-2,0 0-74-1,7 128-20 2,-7-66-13 0,0 10-33 1,0 0-11-4,0 0-9 4,0-12-18-2,0-14-98 2,0-46-111-4,0 0-106 3</inkml:trace>
    </iact:actionData>
  </iact:action>
  <iact:action type="add" startTime="39533">
    <iact:property name="dataType"/>
    <iact:actionData xml:id="d16">
      <inkml:trace xmlns:inkml="http://www.w3.org/2003/InkML" xml:id="stk16" contextRef="#ctx0" brushRef="#br1">31223 16895 639 0,'0'0'104'6,"0"0"23"-1,0 0-99 10,0 0-19-14,0 0-9 9,0 0 0-5,13-131-100 3,-13 131-225 0</inkml:trace>
    </iact:actionData>
  </iact:action>
  <iact:action type="add" startTime="39863">
    <iact:property name="dataType"/>
    <iact:actionData xml:id="d17">
      <inkml:trace xmlns:inkml="http://www.w3.org/2003/InkML" xml:id="stk17" contextRef="#ctx0" brushRef="#br1">31467 17587 522 0,'0'0'168'8,"0"0"14"-5,0 0-77 6,0 0-30-2,0 0-21 1,0 0-17-1,0 69-9 1,0-103-16-1,3-19 37 1,4-16-18 0,0 3-5-2,4 7-7 4,-6 9-12-4,2 11 3 0,-2 18-4 4,-1 6 1-2,-1 11-2 0,0 4 11-3,-3 0 3 4,4 0 16-3,2 19 11 3,0 16-37-4,-5-5-6 3,6-5-2 0,-4-15 1 0,4-6-2-1,8-4 0 0,4 0-5 1,10-17-2 0,5-16 5-1,-1-7 1 2,-1 7 0-2,-2 4 1 0,-5 16 3 1,-2 11-3-1,-2 2 27 1,-3 8 19 0,1 32-9-2,2 13-32 2,-6-1-2 1,-2-8-3 0,-7-9 0-5,-1-8-4 7,4-4-20-5,-2-19-33 2,-2-1-43-2,2-3-46 2,-7 0-35 1,0 0-227-3</inkml:trace>
    </iact:actionData>
  </iact:action>
  <iact:action type="add" startTime="40357">
    <iact:property name="dataType"/>
    <iact:actionData xml:id="d18">
      <inkml:trace xmlns:inkml="http://www.w3.org/2003/InkML" xml:id="stk18" contextRef="#ctx0" brushRef="#br1">32196 17171 419 0,'0'0'154'5,"0"0"26"3,0 0-20 0,0 0-42-1,0 0-25 0,0 0-14 2,0 0 2-2,-45-10-1 0,18 34-5 0,3 12-23 1,6 8-17 0,8-4-11-2,7 4-8 3,3-1-11-2,0-7-3 2,13-5 0-4,18-6-2 4,4-25-4-2,-4 0-4 1,-4 0-5-2,-3-37 2 3,-5-6 2-1,-4-6 6-1,-9 6-1 0,1 4 4 2,-7 16-1-2,0 19 1 3,0 4 1-7,0 0 0 5,0 13 2 0,0 33 2 0,0 14 1-2,0-4-6 2,0-13 0 0,0-12-1 1,0-19-16-4,0-5-65 3,0-7-61 0,0 0-57 0,0-11-225 0</inkml:trace>
    </iact:actionData>
  </iact:action>
  <iact:action type="add" startTime="40793">
    <iact:property name="dataType"/>
    <iact:actionData xml:id="d19">
      <inkml:trace xmlns:inkml="http://www.w3.org/2003/InkML" xml:id="stk19" contextRef="#ctx0" brushRef="#br1">32484 17150 521 0,'0'0'174'5,"0"0"-11"1,0 0-39 3,0 0-27-2,0 0-16 1,0 0-25-1,-113 84-9 1,95-53-11 0,8 0-8-1,10-15-12-1,0-1-5 2,0 2-2 0,10-9-2 0,22 3-7-2,5-9 0 3,-3-2-5-2,-10 0-7-1,-3-2-3 2,-6-25 5 0,-2-9 0 0,-4-5 4 0,-4-2 3-2,-5-2 3 2,0 11 0 0,0 8 2-1,0 13-2 1,0 13 3-1,0 0 19 2,0 0-3-1,-11 40 15-3,-5 22 21 3,1 17-17 0,-2 17-7 0,7 15-7-2,-8 9-1 4,2 2-1-2,1-9-11-1,-8-14-4 1,3-20-3-1,-2-19-4 2,2-15 0-2,-1-21-1-2,3-7 0 5,2-17-22-2,-4 0-52-1,6-11-85 0,6-45 2-1,8 16-92 5,0 1-433-6</inkml:trace>
    </iact:actionData>
  </iact:action>
  <iact:action type="add" startTime="41345">
    <iact:property name="dataType"/>
    <iact:actionData xml:id="d20">
      <inkml:trace xmlns:inkml="http://www.w3.org/2003/InkML" xml:id="stk20" contextRef="#ctx0" brushRef="#br1">32656 17248 454 0,'0'0'388'8,"0"0"-203"-1,0 0-53 3,0 0-46-5,0 0-31 4,0 0-28-3,24 156-19 2,-24-137-8-2,0-2-5 3,0-3-75-2,0-14-115-1,0 0-405 3</inkml:trace>
    </iact:actionData>
  </iact:action>
  <iact:action type="add" startTime="41554">
    <iact:property name="dataType"/>
    <iact:actionData xml:id="d21">
      <inkml:trace xmlns:inkml="http://www.w3.org/2003/InkML" xml:id="stk21" contextRef="#ctx0" brushRef="#br1">32653 16729 429 0,'0'0'134'3,"0"0"34"3,0 0-68 2,0 0-38-1,0 0-35 1,0 0-27 1,0-44-52-1,0 65-89-3,0-6-130 3,0 1-129-1</inkml:trace>
    </iact:actionData>
  </iact:action>
  <iact:action type="add" startTime="41766">
    <iact:property name="dataType"/>
    <iact:actionData xml:id="d22">
      <inkml:trace xmlns:inkml="http://www.w3.org/2003/InkML" xml:id="stk22" contextRef="#ctx0" brushRef="#br1">32817 17418 404 0,'0'0'175'6,"0"0"15"2,0 0-39 1,0 0-42-4,0 0-35 4,0 0-25-2,0 0-20 2,22 20-8-4,-10-54-11 3,0-7-5 0,4 3-4 0,-2-6-1-1,2 16 4 0,-4 15-4 1,2 7 2 0,-1 6 3-2,1 0 19 2,6 31 4 0,-5 12-24 0,-8 4-4-1,1 2-2 1,-4-8 1-1,-3-8-4-1,3-8-3 4,-1-9-19-1,-3-9-16-2,3-7-20 1,0 0-82-3,-3 0-216 4,1-19-16 0</inkml:trace>
    </iact:actionData>
  </iact:action>
  <iact:action type="add" startTime="42102">
    <iact:property name="dataType"/>
    <iact:actionData xml:id="d23">
      <inkml:trace xmlns:inkml="http://www.w3.org/2003/InkML" xml:id="stk23" contextRef="#ctx0" brushRef="#br1">33209 17197 410 0,'0'0'169'4,"0"0"-16"0,0 0-9 6,0 0-34-6,0 0-14 4,0 0-14 0,-85 62-23 1,80-40-16-4,1 2-7 3,4 1-13 0,0-3-14-2,0 1-9 3,22 1 2-2,5-12-2 2,-3 0-1-2,-6-7-3 0,-1-5-8 0,-3 0-6 1,-1-24-16 0,-5-25 15-2,-2-3 14 4,1 2 5-4,-4 13 0 3,-3 6 0-4,3 15 1 4,-3 13 0-2,0 3 3 1,0 0 8-2,0 5 2 2,0 26-10 1,0 7-4-2,0-5 0 0,0-1-3 0,0-1-10 1,0-9-53-1,12 0-67 0,-6-22-119 1,3 0-288 0</inkml:trace>
    </iact:actionData>
  </iact:action>
  <iact:action type="add" startTime="42494">
    <iact:property name="dataType"/>
    <iact:actionData xml:id="d24">
      <inkml:trace xmlns:inkml="http://www.w3.org/2003/InkML" xml:id="stk24" contextRef="#ctx0" brushRef="#br1">33408 17404 520 0,'0'0'212'6,"0"0"8"2,0 0-74-2,66-164-53 2,-47 134-16 0,0 5-27 0,1 14-11-2,-2 1-10 4,-1 7-18-4,0 3-7 0,4 0-4 3,3 0-10 0,0 13-64-1,-1 13-63-1,-15-10-95-1,-3-11-179 2</inkml:trace>
    </iact:actionData>
  </iact:action>
  <iact:action type="add" startTime="43471">
    <iact:property name="dataType"/>
    <iact:actionData xml:id="d25">
      <inkml:trace xmlns:inkml="http://www.w3.org/2003/InkML" xml:id="stk25" contextRef="#ctx0" brushRef="#br1">33861 17217 291 0,'0'0'191'4,"0"0"17"3,0 0 8 1,0 0-47 0,0 0-70-2,0 0-27 3,0 0-24-1,29 83-9-3,-40-39-5 3,-17 11-7 0,-2 5 3 0,6 5-11-2,-3-2-10 2,10-1-7 0,3-6-2 0,2-9 0 0,6-18-3-2,-1-17-41 3,4-4-43-2,0-8-30-1,-1 0-63 2,4 0-184 0,0-10-73 1</inkml:trace>
    </iact:actionData>
  </iact:action>
  <iact:action type="add" startTime="43927">
    <iact:property name="dataType"/>
    <iact:actionData xml:id="d26">
      <inkml:trace xmlns:inkml="http://www.w3.org/2003/InkML" xml:id="stk26" contextRef="#ctx0" brushRef="#br1">33669 17197 462 0,'0'0'201'5,"0"0"16"3,0 0-90-2,0 0-35 3,0 0-15-2,0 0-14 1,62 62-16-2,-45-13-7 2,-2 6-11 0,1 0-21 0,-5-2-8-2,-8-10-1 3,-3-16-10-2,0-5-39 1,0-11-84-1,0-11-117 0,0 0-524 3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2T03:34:39.228"/>
    </inkml:context>
    <inkml:brush xml:id="br0">
      <inkml:brushProperty name="width" value="0.05292" units="cm"/>
      <inkml:brushProperty name="height" value="0.05292" units="cm"/>
    </inkml:brush>
  </inkml:definitions>
  <iact:action type="add" startTime="9169">
    <iact:property name="dataType"/>
    <iact:actionData xml:id="d0">
      <inkml:trace xmlns:inkml="http://www.w3.org/2003/InkML" xml:id="stk0" contextRef="#ctx0" brushRef="#br0">11354 15319 654 0,'0'0'199'7,"0"0"-107"0,0 0 58 0,0 0-56 0,0 0-8 1,124 142-8 0,-87-142 2-2,7 0-21 3,4-17 8-2,3-22 3 0,1-11-16 0,0-7-4 2,0-8-8-2,-2-5-5 3,6-5-13-6,-11-5 2 4,-1 1-2 0,-13-9-5 3,-4-5-11-2,-9-11 2-4,-10-8-6 2,-6-6-3 0,-2-4 1 0,0-1-1 1,-7 2-2-1,-21 12 3-1,-6 7-3 2,-2 12 1 1,-3 15-1-2,4 12 0 2,8 15 1-4,10 12 0 4,4 9 1-1,8 11-2 0,5 2 2-3,0-4 0 3,0 2-1 0,0 1 1 0,0-5-1-1,0 7 0-1,0-2 1 4,21 3 3-3,18 3 8-1,12 4 6 2,14 2-2 1,7 1-1-2,3-3-1-1,5 5-4 3,-4-7-6-2,-2 5-3 1,-11-5 2-2,-5 3-2 4,-3-4 0-4,-6 3 1 4,-4-5-2-5,-8 3 5 2,-5 2-3 2,-6-2 1-2,-8 5-3 1,-1-4 0-2,-4 2 3 2,-3 0-3 0,-2-1 0-1,2 2 0 0,-2-2 0 2,5 1 0-1,3 0 0 0,-2-2 0 0,1 1 0-1,1 2 0 0,-5 0 0-2,2 3 0 5,-9-3 0-4,2 3 0 0,-4-3 0 2,-2 1 0 0,0 2 0 0,0 0 0-1,0 0 0 0,0 0 0 1,-12 0 0 0,-28 0 0 1,-13 0 0-4,-1 0 0 5,-7 0 0-1,-2 0 0-3,0-11 0-1,2 3 0 5,6-7 0-3,7 3 0 3,8-3 0-7,9 2 0 7,5 2 0-3,9 2 0 3,8 7 0-7,5 2 0 5,4 0 0 0,0 0 0-1,0 0 0 0,0 0 0 1,0 0 0 0,20 0 0-2,19 19 0 5,4 12 0-5,4 4 0 4,6 9 0-6,-1-1 0 6,0-2 0-3,-4-2 0 0,4-4 0 1,-10-8 0-2,-5-5 0 4,-7-5 0-3,-8-11 0-2,-12-3 0 2,-1-3 0 0,-7 0 0 2,-2 0 0-1,0 1 0-2,-31 8 0 3,-18 7 0-1,-6-2 0-3,7 2 0 7,2 0 0-5,10 4 0 0,10-1 0 2,7-2 0-6,7-3 0 5,12-7 0 0,0 2-44 0,0 1-129-2,18-3-121 4,0 6-105-3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2T04:56:31.29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9069">
    <iact:property name="dataType"/>
    <iact:actionData xml:id="d0">
      <inkml:trace xmlns:inkml="http://www.w3.org/2003/InkML" xml:id="stk0" contextRef="#ctx0" brushRef="#br0">17937 6671 301 0,'0'0'128'9,"0"0"-53"-7,0 0 1 4,0 0 11 3,0 0 18-3,0 0 3 0,0 0 13 2,0 0-12 1,0 0-21-4,0 2-7 3,0 1 7 2,0-1-16-4,0 4-19 1,13 0 1 0,2-4 0 3,2 1-16-4,8 2 1 0,-1-2 0 2,7-3 2 0,0 2-3 0,7-2-8-2,2 0 2 3,-1 4-2 3,1-2-7-6,-1 1-2 2,1 0-2-4,-3-3-1 5,2 3 0 1,-2-3 4-6,2 0-5 3,1 0-4 4,6 0-4-6,-3 0-9 6,5 0 0-7,-2 0 0 3,-1 0 0 1,0 0 0-2,-2 0 0 1,-4 0 0 3,-1 0 0-3,0 0 0-2,2 0 0 3,-1 0 0 0,5 0 0 0,0 0 0-2,2 0 0 3,4 0 0-1,-2-9 0 0,4-5 0-2,-1 1 0 4,4-6 0-3,2 3 0 1,-6-3 0 2,4 4 0-6,-5 1 0 3,-4 1 0 4,-1 0 0-7,-2-4 0 4,-4-3 0 1,3-1 0 4,-4-4 0-11,2 0 0 8,1 1 0-7,1 0 0 4,8 2 0 4,-1 0 0 0,3-2 0-9,3 1 0 6,0-1 0 2,4-6 0-7,8-3 0 7,-2 1 0-5,1-4 0 3,-3 6 0 1,-2 1 0 1,0 2 0-5,-4 3 0 1,4 0 0 6,-2 2 0-8,-9 0 0 9,5 2 0-12,-6 1 0 8,3 1 0 0,-2-2 0 2,0 1 0-9,3 0 0 5,4-2 0 2,-2 1 0-4,-1-3 0 3,1 3 0 3,0 0 0 0,3-3 0-8,5-4 0 5,2-2 0 1,4-4 0-6,-1 3 0 4,-5 3 0 3,-2 2 0 3,-3 2 0-10,-6 2 0 4,-4-2 0 3,1 4 0-7,-3-4 0 5,2-2 0 2,-2 4 0-6,1-6 0 4,1 0 0 2,-3 4 0 2,-2-6 0-11,1 2 0 7,3-2 0 3,-2-1 0-8,7 1 0 5,-4-3 0 1,1 4 0 1,-5 2 0-6,0 1 0 3,-8 3 0 3,-2 3 0-6,-4 0 0 4,-2 0 0 0,-4 2 0 1,-1 0 0 0,-1 3 0 3,-3 2 0-10,-5 0 0 6,-2-1 0-1,2-3 0-3,-1-4 0 3,3-4 0 2,1-4 0-1,-3 4 0-1,1-2 0 4,-2 6 0-8,-3 3 0 6,1 3 0 0,-5 6 0-5,1 0 0 4,-6 5 0 3,3-2 0-7,-4 5 0 5,0 0 0 0,0 0 0-4,0 0 0 4,0 0 0-2,0 0 0 0,0 0 0 2,0 2 0-3,-9 31 0 0,-18 7-177 3,-16 12-81 0,22-29-39-2,3 4-181 7</inkml:trace>
    </iact:actionData>
  </iact:action>
  <iact:action type="add" startTime="12388">
    <iact:property name="dataType" value="strokeEraser"/>
    <iact:actionData xml:id="d1">
      <inkml:trace xmlns:inkml="http://www.w3.org/2003/InkML" xml:id="stk1" contextRef="#ctx0" brushRef="#br1">28815 8529 886 0,'0'0'122'5,"0"0"-58"1,0 0 3 1,0 0-51 0,0 0-16 2,0 0 0-4,0 0-5 2,-38-25-61 1,37 25-73 0,-5 0-215 0</inkml:trace>
    </iact:actionData>
  </iact:action>
  <iact:action type="remove" startTime="12763">
    <iact:property name="style" value="instant"/>
    <iact:actionData xml:id="d2" ref="#d0"/>
  </iact:action>
  <iact:action type="add" startTime="12769">
    <iact:property name="dataType" value="strokeEraser"/>
    <iact:actionData xml:id="d3">
      <inkml:trace xmlns:inkml="http://www.w3.org/2003/InkML" xml:id="stk2" contextRef="#ctx0" brushRef="#br1">28265 8614 817 0,'0'0'139'11,"0"0"-65"-8,0 0-29 7,0 0-15-7,0 0-29 6,0 0-1-4,16-4-27 8,-16 11-80-11,0 3-133 3,-3 4-413 4</inkml:trace>
    </iact:actionData>
  </iact:action>
  <iact:action type="add" startTime="15296">
    <iact:property name="dataType"/>
    <iact:actionData xml:id="d4">
      <inkml:trace xmlns:inkml="http://www.w3.org/2003/InkML" xml:id="stk3" contextRef="#ctx0" brushRef="#br0">18621 6582 59 0,'0'0'82'4,"0"0"-20"2,0 0-21 1,0 0 40-1,0 0-3 1,0 0-31-1,0 0 1 2,-3 12 27 1,3-12 23-3,0 0 19 3,0 0 5-4,0 0 0 6,3 0-32-6,3 0-20 1,3 0 1 2,1 0 13 0,-3 0 5 1,7 0-3-2,-2 0-1 0,5 0-18 0,2 0-14 2,5 0-13-3,0 0-2 1,3 0-10 3,6 0-6-4,-1 0 2 0,5 0 1 6,-2 0-1-6,6 0-4 7,-2 0-3-10,4-12-1 5,-7 2-3 0,1-4 1 2,0 2 0-8,-1 2-5 6,4-4 3 0,2 1-8 5,5 0-4-12,1-4 0 7,1 4 0 1,2-3 0 4,-7 1 0-12,-2-1 0 8,-3 4 0 0,6-1 0 1,-6-1 0-8,4 1 0 6,0-3 0 2,-1-1 0 0,4 0 0-8,-3 1 0 5,-1 0 0 4,-5-4 0-5,-1 1 0 2,7-3 0-4,-8 3 0 5,12 0 0 1,-2 0 0-7,4 2 0 6,-1 4 0 0,4-3 0 0,0-1 0-6,-4 0 0 7,4 5 0-3,-1-3 0 2,-3 5 0-5,6-1 0 5,-3-1 0 1,4 5 0 0,-3-3 0-7,-3 6 0 5,2 1 0 3,-7-2 0-5,6-2 0-3,4 2 0 7,1 0 0-3,6-4 0 6,4 4 0-11,4-6 0 7,3 3 0 0,2-2 0-2,5-2 0-4,-1 2 0 6,2-1 0 1,-1-3 0 1,3-1 0-10,3 0 0 6,-2-1 0 2,-4-3 0-2,0-1 0 0,-2-4 0 1,1-1 0-1,1 0 0 0,3-4 0 2,0-2 0-3,4 1 0 4,-2-1 0-3,-2 4 0-1,0 2 0 1,-3 8 0 2,4-2 0-1,-4 4 0-2,-1-1 0 2,2-3 0 0,-4-4 0 2,3 2 0-7,-3-4 0 6,3 1 0-2,-5-4 0 1,0 3 0 1,-3-2 0-2,-10 2 0 1,-4 1 0-1,-2-2 0 1,-4-1 0-3,-1 1 0 4,-5-5 0-2,-3-1 0 0,0-1 0 0,-5 0 0 1,-6 6 0 1,-4 2 0-1,1 2 0-2,-4 6 0 2,-3-1 0 2,2 2 0-5,5-6 0 3,6-2 0 1,1-6 0-2,5-2 0-3,0-8 0 5,-6 1 0-1,0-1 0 0,-6 4 0 0,-1 6 0 1,-6 6 0-4,-2 2 0 4,-8 9 0-2,-1-4 0-2,-2 4 0 4,5-3 0 0,-5 1 0-4,1 1 0 1,-2 4 0 3,-4 3 0-2,0 3 0 0,-3 4 0 0,0-3 0 4,0 3 0-5,0 0 0 1,0 0 0 1,0 0 0-1,0 0 0 0,0-3 0 3,-9-3 0-3,-23 5 0-1,-4 1 0 2,-6 0 0-2,-6 0 0 3,-1 15 0-2,-10 10 0 2,-1-2 0-4,3 3 0 4,2-4 0 0,12-5 0 0,12-6 0-6,14-6 0 4,6-2 0 1,7-3 0 1,4 0 0-1,0 0 0-2,0 0 0 3,0 0 0-3,0 0 0 3,24 0 0-2,26 0 0 0,25-12 0 1,7-7 0-1,10-5 0 1,4-5 0-1,-8-2 0 1,-6 6 0 1,-18 8 0-1,-18 10 0-2,-9 1 0 3,-16 3 0-3,-10 3 0 1,-4 0 0 0,-4 0 0 1,-3 0 0-1,0 10 0 2,0 35 0-2,0 18 0 1,-24 8 0-1,-7 11 0 1,2-3 0-1,-8 1 0 0,2-12 0 2,2-16 0 0,9-11 0-6,-1-14 0 7,8-8 0-5,4-5 0 3,-2-5 0 1,1-2-20-3,-9-1-141 4,-5 3-73-4,21-9-101 3,3 2-346-4</inkml:trace>
    </iact:actionData>
  </iact:action>
  <iact:action type="add" startTime="20124">
    <iact:property name="dataType" value="strokeEraser"/>
    <iact:actionData xml:id="d5">
      <inkml:trace xmlns:inkml="http://www.w3.org/2003/InkML" xml:id="stk4" contextRef="#ctx0" brushRef="#br1">28092 8675 391 0,'0'0'327'5,"0"0"-187"1,0 0-67 2,0 0 8-1,0 0-40 0,0 0-27 1,0 0-9 0,0 0-5-2,0 2-1 2,-3 4-12 2,-7 7-66-4,4-3-137 2</inkml:trace>
    </iact:actionData>
  </iact:action>
  <iact:action type="remove" startTime="20547">
    <iact:property name="style" value="instant"/>
    <iact:actionData xml:id="d6" ref="#d4"/>
  </iact:action>
  <iact:action type="add" startTime="20551">
    <iact:property name="dataType" value="strokeEraser"/>
    <iact:actionData xml:id="d7">
      <inkml:trace xmlns:inkml="http://www.w3.org/2003/InkML" xml:id="stk5" contextRef="#ctx0" brushRef="#br1">27523 9139 865 0,'0'0'52'7,"0"0"-47"-1,0 0-5 0,0 0-19 1,0 0-199 1,0 0-243 0</inkml:trace>
    </iact:actionData>
  </iact:action>
  <iact:action type="add" startTime="22791">
    <iact:property name="dataType"/>
    <iact:actionData xml:id="d8">
      <inkml:trace xmlns:inkml="http://www.w3.org/2003/InkML" xml:id="stk6" contextRef="#ctx0" brushRef="#br0">19636 6348 516 0,'0'0'143'5,"0"0"-7"5,0 0-35-7,0 0-22 7,0 0-15-1,0 0 9-4,0 0 0 2,98-14-2-1,-81 14 1 2,5 0-1 2,4 0-18-5,-2 0-12 1,2 0-9 3,3 0-2 1,-3 0-2-4,5-3 3-1,2 0-8 5,-2 0 9-4,3 1-6 3,-3-1-7-3,4-2 1 2,2 2 1 9,-3-5-3-17,-3 5 2 8,1-5-2 1,-2 3-7-2,-2-1-1 1,1-2 2-4,0 3-5 5,-3-2 5 0,3 5-1-3,-3-3 2 3,6 2 2-3,-6-3-3 1,-2 3-2 1,5-2-1 1,0 0-3-4,-1 1 0 5,5-1 1 1,1 0 1-9,-1 0 1 6,-3 0-1 3,4-2-2-7,0 0-2 5,-2 1 1-4,5 0 1 4,-2 4-2 4,5-4 2-10,2 4 1 6,-1-2-2-5,1 2 2 3,2-1 0 3,-2 1 1-5,1-4-3 4,-1 0-5 3,0-1 0-10,-2 1 0 7,1 1 0 1,-2-4 0-5,3 0 0 4,3-4 0-5,-1-1 0 4,7-2 0 1,-6 3 0-3,4-1 0 2,-2 0 0 6,7 1 0-12,-4-1 0 7,5 1 0-5,-2-2 0 3,2 2 0 4,-7 2 0-8,4 3 0 8,-4 0 0-3,1-3 0 3,-7 3 0-9,-1-6 0 9,2 0 0-8,-4 1 0 5,2-6 0 2,-4 2 0-5,-1-2 0 6,1 0 0-7,4 2 0 4,7-2 0 3,0-3 0-6,4-3 0 2,11-2 0 6,-2-3 0-11,10 3 0 5,-4-6 0 3,2 1 0-7,1-2 0 5,-3 2 0 2,-3 2 0 2,-5-1 0-10,3 1 0 8,-4 2 0-5,1 1 0 3,0 1 0 0,5-1 0 1,-2 8 0-5,-1-4 0 4,-6 3 0 4,-8 1 0-10,1-3 0 8,-1 0 0-2,-2-5 0-3,0-5 0 3,5-2 0 1,-8 2 0 2,10-4 0-9,-3 0 0 6,11-5 0 1,-2-5 0 3,6-4 0-10,0-9 0 6,-3-7 0 2,-1-3 0-2,-8 2 0-2,-6 9 0-1,-10 12 0 3,-3 5 0 0,-7 2 0 1,3 0 0-4,-3 7 0 4,0-4 0-2,-2 1 0 3,-3 2 0-7,2-3 0 5,-7 5 0 3,-1 5 0-8,1 4 0 6,-4 3 0 0,0 2 0 6,1 1 0-13,0-1 0 5,-2 0 0 1,2 7 0-4,-2-7 0 3,5 1 0 0,-1 6 0 3,-2-4 0-3,-5 6 0-1,-2 3 0 1,0-1 0 4,-6 3 0-5,0 0 0 0,0-1 0 3,0 4 0-2,0 0 0 0,0 0 0 0,0 0 0 1,0 0 0-1,0 0 0 3,0 0 0-6,-29 0 0 5,-9 12 0-1,-15 10 0 1,-7 9 0 3,-3 4 0-10,-3 0 0 5,-2 1 0 2,10-6 0-4,2-1 0 3,6 0 0 3,1-2 0-5,14-6 0 1,1-4 0 3,16-7 0-7,5-3 0 5,10-7 0 1,3 0 0-4,0 0 0 5,0 0 0-3,0 0 0 0,20 0 0 0,22-3 0 0,13-18 0 2,11-10 0 0,4-1 0-5,6-7 0 7,-6-1 0 1,-6 0 0-11,-7 5 0 8,-11 8 0 1,-7 4 0-6,-8 7 0 4,-10 8 0 1,-9-1 0-4,-4 4 0 4,-4 3 0-1,-1 2 0-4,0 0 0 3,-3 0 0 4,0 0 0-7,0 2 0 5,0 36 0-2,-3 15 0 3,-17 7 0-3,3-2 0 4,3-5 0-8,2-1 0 4,2-4 0 5,7-8 0-10,0-5 0 6,3-12 0 3,0-4 0-8,0-2 0 5,0-3 0 0,0-1 0 0,0 0 0-1,-3 3 0 2,0 1 0-3,-2 0 0 3,-6-7-37 0,-4-1-131-1,-6-1-94-3,13-8-67 3,1 0-328-2</inkml:trace>
    </iact:actionData>
  </iact:action>
  <iact:action type="add" startTime="34091">
    <iact:property name="dataType"/>
    <iact:actionData xml:id="d9">
      <inkml:trace xmlns:inkml="http://www.w3.org/2003/InkML" xml:id="stk7" contextRef="#ctx0" brushRef="#br0">4888 12348 561 0,'0'0'253'6,"0"0"-99"3,0 0-36-2,0 0-33-3,0 0-36 7,0 0 9-6,0 0 16 3,0 0-7-2,0 0-18 2,0 0-5 2,94-21 0-4,-76 16 2 2,-4 2-19-1,9-3-4 0,-3 1-6 4,2 0-1-6,-2-2-4 1,3-1-5 3,1 1 3 1,4-2-1-4,-1 5-2-1,-3-2 3 4,4 3 4-2,-1 1 1-1,-5-2-3 7,6 1-1-6,-1 3-6 1,-1 0 4-3,-1 0-6 4,-5 0 0-4,2 0 3 4,-1 0-3-2,2 0 1 2,0 0-1-3,5 0 1 2,-1 0 3-2,-1 7 0 3,5 4 4-2,3 2-7 0,-4 1 1-1,1-6 0 2,-1 2 0 0,3-1 2 0,-2 0-3-1,-4-2 3 1,4 3-6-1,-7-3 2 3,6 3 1-6,-1 0-1 5,1 2 0 1,8 5-1 2,-4-4 8-10,0 0-7 7,-3 10 0 0,4-6 6-5,-4 3-2 4,-4-3-2 1,-3-5 5-5,-4 5-9 4,4-4 2 0,0 1-2 2,0 2 2-6,2 0-2 4,3 1 3 3,-3 3 0-8,5-3-2 6,-1 6 0 4,-2-6 3-11,2-1-1 5,-3 0-2 2,-2-2-1 0,2 2 0-5,1 7 1 4,2-2 0 3,1 4-2-5,-2 5 4 2,5-3 3 1,0 8-3-6,-4-1-3 6,4-5 1 4,-8 2 2-12,3-2-3 8,-3 0 0 4,0-2 2-11,1 3 1 8,-1 5-2-6,3-2 0 4,-3-3 0 4,-2 3-2-10,5-3 2 9,-6-3 2-7,6 4-2 4,-7-7 0 3,1 3 3-8,1 1-5 6,-3 4 0-3,9 7 0 3,1 0 0-2,0 1 0 1,-5 0 0 2,-7-4 0-7,-7-5 0 5,-6-4 0 1,4 1 0-3,-4-4 0 3,1 3 0 0,7 9 0-3,0 0 0 1,6 7 0 2,1 3 0-3,6 0 0 3,1 2 0-2,0-1 0 0,-3-10 0 0,-6 2 0 1,2-6 0 0,-4 3 0-3,3 2 0 3,1 0 0 0,-3-1 0 1,3 5 0-2,-2 2 0 4,2 2 0-8,-4-2 0 4,0-2 0 0,-6-10 0 2,2-2 0-1,1 4 0 0,3-5 0-2,-6 2 0 1,4-4 0 1,1 4 0-1,-1 0 0 2,4 3 0 0,-2-7 0 2,0-6 0-10,-8-7 0 6,3 1 0 1,-4-5 0 0,5 3 0 0,-3 2 0-1,2-3 0 2,1 0 0-2,-3-1 0 2,0 0 0-5,-4 1 0 6,5 4 0-2,-1-1 0-3,2 4 0 2,-2 0 0 1,3-2 0 0,-3-7 0 0,3 2 0 1,-6-5 0-2,1 3 0 1,1-3 0-3,-7-1 0 4,4 0 0-1,-2-1 0-1,-1-5 0-1,-3 2 0 0,0-2 0 5,0 0 0-5,0 0 0 1,0 0 0-1,0 0 0 5,0 0 0-5,0 0 0 0,0 0 0 1,0 0 0 2,0 0 0-2,0 0 0 3,0 0 0-4,0 0 0 1,0 0 0-2,0 0 0 6,0 0 0-5,0 0 0 1,0 0 0 4,0 0 0-8,0 4 0 6,0-4 0 1,0 0 0-4,0 0 0 1,0 0 0 0,0 0 0 3,0 0 0-4,-13 0 0 0,-16-23 0 3,-8-4 0 1,-2 1 0-5,-4-7 0 1,-3 3 0 4,-1-3 0-2,6 0 0 1,0 3 0-6,6 4 0 6,8 5 0-1,2 6 0 0,2-1 0 0,9 9 0-3,2 1 0 5,6 4 0-3,3 2 0 0,3 0 0 1,-4 0 0-1,4 0 0 0,0 0 0 1,0 0 0-2,0 0 0 1,0 0 0 2,0 0 0-3,0 0 0 2,0 0 0-1,0 0 0 3,0 0 0-4,0 4 0 3,17 27 0-3,14 4 0 0,1 5 0 4,5-6 0-3,2-1 0 2,-3 3 0-1,3-7 0-3,-4-2 0 3,1 2 0 0,-2-5 0-1,-6-2 0 6,-1-1 0-11,-4-6 0 10,-1-1 0-10,-5-7 0 7,0-1 0-1,-5-2 0 1,-2-2 0-3,1 3 0-1,-5-5 0 4,0 0 0-1,-2 0 0-1,-3 0 0 0,-1 0 0 0,5 0 0 0,-5 0 0 2,0 0 0-2,0 0 0 1,0 0 0 1,0 0 0-2,0 0 0 0,5 0 0-1,2-31 0 2,-1-12 0 2,-2-13 0-3,5 0 0 3,-7-3 0-7,-2 1 0 7,6 5 0-4,-6 6 0 2,0 13 0 0,0 5 0 1,0 12 0-3,0 7 0-1,0 1 0 5,0 9 0-3,0 0 0 0,0 0 0-1,0 0 0 2,0 0 0 1,0 0 0-2,0 0 0-1,0 0 0 1,0 0 0 4,0 0 0-7,0 0 0 5,0 4 0-2,3 11-40 3,0 1-115-5,-3-11-61 4,2-5-67 0,1 0-205-2</inkml:trace>
    </iact:actionData>
  </iact:action>
  <iact:action type="add" startTime="38219">
    <iact:property name="dataType"/>
    <iact:actionData xml:id="d10">
      <inkml:trace xmlns:inkml="http://www.w3.org/2003/InkML" xml:id="stk8" contextRef="#ctx0" brushRef="#br0">8132 15824 404 0,'0'0'190'7,"0"0"-66"1,0 0 13 0,0 0-28-1,0 0-37 0,0 0-10 2,0 0-6-2,0 0 27-1,0-50-23 2,-8 44 1 0,-3 4 7 0,-6 2-3-2,0 0-8 2,-7 0-10 0,0 0-5 0,0 0-6-2,-1 16-7 2,2 9-2 0,4 1-6 0,0 8 6-2,4 2 2 2,4 0 0 0,1-3-8 0,10-7-2-1,0-4-2 4,0-7 3-4,0 2 5 0,4-3 1-2,23 1-8 3,9-8-9-1,0-7-3 2,3 0-5-3,-1 0-1 2,-1-7 2 1,-2-22-2-1,-4-5-1-3,-5-11 1 2,-4-1 1 2,-9-4 2-1,-10 1-3-2,-3 6 2 2,0 7 1 0,-6 9 0-1,-21 11 0 1,-9 1 1-1,-8 11 0 3,2 4 3-3,-1 0 0 0,1 11 5 0,8 19-12 2,4 8 0-2,5-6 0-1,7 7 0 3,9-4 0-2,6 1 0 1,3-1 0-2,0 1 0 3,0-3 0-2,24-3 0 2,12-3 0-4,7-5 0 3,-5-5 0 0,3-11 0 0,-4-6 0-1,-6 0 0 0,-4 0 0 2,-3-10 0-2,-9-19 0 0,-5-7 0 0,-10-7 0 2,0-4 0-1,-5 6 0-3,-26 9 0 4,-13 6 0-1,2 9 0 0,-8 8 0-2,9 6 0 3,5 3 0-3,5 0 0 4,2 0 0-7,12 5 0 4,2 14 0 2,6 6 0-1,9-1 0-1,0 4 0-1,0-1 0 4,9-3 0-3,22 1 0 3,1-3 0-6,5-7 0 3,-7-5 0 2,1-10 0-4,-7 0 0 3,1 0 0 0,-4-22 0 2,-2-19 0-5,-11-2 0 3,-5-2 0 0,-3 4 0 0,0 12 0-3,-3 3 0 3,-27 10 0 1,-6 5 0-1,-7 8 0-1,1 3 0 0,-4 0 0 2,9 11 0-2,6 17 0 2,8 5 0-4,8 3 0 3,5-7 0 0,7 2 0-2,3-4 0 2,0-3 0-1,0-2 0 3,18-11 0-6,9 4 0 5,6-15 0-2,-1 0 0 2,-5 0 0-3,-5 0 0 1,1-7 0 2,-7-20 0-1,-7-2 0-1,-9-4 0 0,0 4 0 3,0 8 0-5,0 8 0 1,-19 4 0 3,-14 9 0-1,-9 0 0 0,-3 3 0-2,5 27 0 2,8 6 0 0,9-4 0 0,13-4 0-3,5-6 0 3,5-5 0 1,0-5 0-2,0-3 0-1,22-4 0 3,19-5 0-1,6 0 0 0,-5 0 0 0,-2-26 0-2,-11 0 0 4,-3-4 0-4,-17-3 0 0,-4 9 0 1,-5 5 0 1,0-1 0 1,0 13 0-4,-24 3 0 4,-16 4 0-2,-5 0 0 2,-1 17 0-3,3 13 0 1,14 6 0 1,3-6 0 1,14-3 0-3,10-4 0 2,2-16 0-1,0 2 0 1,2-4 0-1,33-5 0 1,10 0 0 1,-1 0 0-3,-1-5 0 0,-9-21 0 3,-7 2 0-1,-9 2 0 0,-8-2 0-2,-7 1 0 1,-3 4 0 2,0 11 0-1,-3 3 0-3,-28 5 0 4,-5 0 0-1,-4 3 0 0,1 33 0-2,9 7 0 1,9 10 0 2,8-17 0-1,9-3 0-1,4-6 0 0,0-12 0 1,0-4 0-1,22-1 0 2,15-10 0-3,3 0 0 2,-4-5 0 0,-2-26 0 0,-7-3 0-1,-12-2 0 0,-3 0 0 1,-12 7 0-2,0 5 0 2,0 7 0 1,-9 8 0-3,-29 9 0 1,-1 0 0 1,-4 3 0 0,4 27 0 0,6 9 0-1,11-1 0 0,11-6 0 1,6-6 0 0,5-9 0-3,0-2 0 4,9-4 0-2,25-1 0 2,11-10 0-4,3 0 0 4,-5 0 0-1,3-13 0 1,-17-10 0-5,-8-6 0 4,-8-2 0 1,-13 2 0-1,0 2 0-2,0 8 0 1,-13 5 0 1,-19 5 0 1,-9 9 0-2,2 0 0-1,2 0 0 4,9 0 0-2,8 0 0-4,2 12 0 4,12 1 0 1,6 4 0-2,0 3 0 0,0 1 0 1,21-2 0 0,14 0 0 1,12-5 0-4,-8-7 0 2,-5-3 0 2,-10-4 0-2,-5 0 0 1,-7 0 0-2,-3-11 0 3,-6-14 0-1,-3-6 0-1,0 2 0 0,0 4 0 1,-3 9 0 0,-14 7 0-3,10 8 0 3,-6 1 0 0,3 0 0 1,6 0 0-4,-5 0 0 4,9 1 0-2,0 8 0 3,0-2 0-5,0 2 0 2,20 2 0 1,3 0 0 0,-1-6 0 0,-6-2 0-2,-6 4-16 3,-7-7-123-1,-3 0-94-1,0 0-112 0,0 4-385 1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8T21:34:50.8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3972">
    <iact:property name="dataType"/>
    <iact:actionData xml:id="d0">
      <inkml:trace xmlns:inkml="http://www.w3.org/2003/InkML" xml:id="stk0" contextRef="#ctx0" brushRef="#br0">10367 18386 638 0,'0'0'212'51,"0"0"-46"-51,0 0-21 0,0 0-36 0,0 0-26 0,0 0-1 0,0 0 35 1,61 6-41 0,-19-6 5-1,16 6-12 0,15 1-14 0,15 3-7 2,22-3-6 8,19-7-13 0,18 0-6-4,14 0-9 10,14 0 1-15,0-14 5 5,5 4 0 2,-2-4-17-1,-7 8-3 1,-6 6 0 1,-17 0 0-4,-9 0 0 1,-16 0 0 5,-12 0 0-2,-16-6 0-4,-20-4 0 2,-25 1 0 7,-20 6 0-13,-17 1 0 7,-9 2 0-3,-4 0 0 5,0 0 0-4,-44 0 0 2,-66-5 0 3,-66-7 0-8,-48 0 0 6,-26-5 0-1,-15 8 0-1,5 9 0 7,22 0 0-12,15 6 0 5,17 15 0 1,23 2 0-1,25-11 0 0,24 0 0 3,28-4 0-6,24-5 0 4,27 0 0 1,29-3 0 0,13 0 0-6,13 0 0 6,0 0 0-2,14 0 0 0,51 0 0 2,41-14 0-3,52-5 0 5,55-9 0 3,46 1 0-13,26 3 0 6,-11 5 0 0,-25 8 0-1,-33 5 0 2,-41 6 0 1,-18 0 0-1,-28 6 0-3,-14 7 0 2,-15 6 0 1,-19-2 0 1,-17-9 0 0,-22 3 0-6,-14-6 0 7,-12-5 0 0,-10 0 0-6,-6 7 0 3,-29 0 0 0,-78 3 0 4,-72 2 0-3,-75-10 0-4,-32-2 0 3,-27 0 0 3,1 0 0 1,37 5 0-9,35 12 0 7,44-3 0-1,45 3 0 3,36 2 0-9,38 0 0 6,37-14 0 1,25 0 0 6,15-5 0-13,34 0 0 3,57 0 0 4,58 0 0-2,56 0 0-3,43-10 0 4,13 4 0 4,-20 6 0-7,-45 0 0 7,-48 0 0-10,-39 6 0 6,-33 7 0-1,-27-4 0 7,-28-7 0-12,-21 4 0 6,0 0 0-2,-74 1 0 1,-52-1 0 0,-57-1 0 5,-23-5 0-8,-6 0 0 4,20 0 0-1,29 0 0 2,36 0 0 0,42 0 0-6,33 0 0 9,28 0 0-6,24 0 0 2,0 0 0-4,45 0 0 4,26 0 0 4,13 14-35-7,-5 38-93 0,-11 11-72 49,-47-27-103-52,-12-1-307-2</inkml:trace>
    </iact:actionData>
  </iact:action>
  <iact:action type="add" startTime="59839">
    <iact:property name="dataType"/>
    <iact:actionData xml:id="d1">
      <inkml:trace xmlns:inkml="http://www.w3.org/2003/InkML" xml:id="stk1" contextRef="#ctx0" brushRef="#br0">26944 17752 310 0,'0'0'356'3,"0"0"-254"3,0 0 22 3,0 0-18-3,0 0-9 18,0 0 17-24,0 0 6 0,0 0 4 6,-6 24-4 1,41-19-41 1,18 1-11 1,13 0-13 1,26-6-5-7,32 0-4 5,34 0-6 0,31 0-9 15,24-12-1-23,0-5-7 4,0 10 6 2,-13 7-6 2,-8 0-23-3,-9 0 0 3,-4 0 0-1,-12 0 0 7,-22 11 0-11,-11 2 0 4,-21 1 0 0,-19-2 0 1,-22-1 0 0,-20-4 0 0,-22-1 0-3,-13-6 0 5,-11 0 0-4,-6 0 0 0,0 0 0 2,0 10 0 0,-51 5 0-1,-51 1 0 0,-66-1 0 1,-50-15 0 0,-40 0 0-2,-37-17 0 3,-10-22 0 1,13 3 0-4,23 9 0 1,38 16 0 6,27 11 0-10,41 0 0 5,22 3 0-4,18 21 0 4,23 4 0 1,27-1 0-2,27-10 0 2,25-6 0-5,16-8 0 7,5-3 0 3,36 0 0-12,52 0 0 4,56 0 0 1,55 0 0 0,42 0 0 2,21 0 0-4,-4 5 0 4,-27 7 0-1,-27 0 0-2,-30 5 0 3,-17-6 0 52,-12 2 0-59,-16-4 0 1,-12 1 0-2,-13-10 0-1,-29 0 0 0,-20 0 0 1,-26 0 0-1,-19 0 0 0,-10 0 0 6,-4 0 0 4,-93 0 0-5,-75 0 0 3,-64-13 0 0,-53-4 0-2,-14 4 0 4,1 7 0-2,26 6 0-2,44 0 0-1,53 0 0 8,48 13 0-10,43 4 0 6,36-11 0-1,30-3 0-2,22-3 0 1,4 0 0 3,47 0 0-4,16-14 0 2,-6 6 0-1,-12 8 0 69,-15 0-132-72,-31 13-155-3,-3 13-274 0</inkml:trace>
    </iact:actionData>
  </iact:action>
  <iact:action type="add" startTime="61780">
    <iact:property name="dataType"/>
    <iact:actionData xml:id="d2">
      <inkml:trace xmlns:inkml="http://www.w3.org/2003/InkML" xml:id="stk2" contextRef="#ctx0" brushRef="#br0">33466 15079 414 0,'0'0'201'4,"0"0"2"5,0 0-33-5,0 0-33 4,0 0-16 0,0 0 11 0,0 0-1-2,-184 25-38 3,118-17-6-2,-10 0-15 2,-21-1-11 1,-16 3-10-3,-14-4 2-1,-10-5-19 1,-7 2-9 2,7-3-4-2,8 0 2 10,2 0-5-13,19 0-18-4,4 0 0 11,-2 0 0 2,9 9 0-11,4-2 0 5,15 0 0-1,19-2 0 5,18 0 0-7,13-2 0 6,8 1 0-6,5-3 0 5,2 3 0 0,5-4 0-4,-5 2 0 2,4 0 0 1,2-2 0 0,-3 4 0-2,5-4 0 2,2 0 0 1,-1 0 0 0,2 0 0-5,2 0 0 4,0 4 0-1,0 3 0 2,0 5 0-2,0 5 0 0,0 2 0 1,0 3 0 2,0 4 0-2,0 1 0-3,0 4 0 5,0-2 0-5,0 7 0 1,2 4 0 3,-2 13 0-1,0 3 0 51,0 10 0-57,0 0 0-2,0 1 0 1,0-5 0-1,0-2 0 0,0 3 0 0,0-3 0 1,0 5 0 5,0 7 0-2,7 4 0 4,5 1 0 4,-2 8 0-8,0-9 0 4,2 1 0 0,-4-2 0-1,-2-8 0 1,1 7 0 1,-4 3 0-5,-1 2 0 6,1 3 0-1,-1-5 0-6,3-9 0 5,1-1 0 1,-5 2 0 0,3 6 0-5,-4 4 0 5,0 3 0-1,0 9 0 1,0-7 0-3,0 0 0 3,0-5 0-4,0-4 0 3,0-15 0-1,0-3 0 2,0-4 0-1,0 2 0 0,0-2 0-3,0-3 0 2,0-6 0 2,0-8 0-2,0-7 0 25,0-9 0-27,0-7 0-5,0-3 0 1,0 7 0 0,0-3 0 5,0 3 0 3,0-3 0-2,0-4 0-3,0-2 0 7,0 4 0-2,0-12 0-4,0 4 0 2,0-1 0 3,0 3 0-3,0-6 0 0,0 0 0-1,0 0 0 3,0 0 0-3,0 6 0 2,0 5 0-1,0 2 0 1,0 11 0 0,0 1 0 0,0 0 0 0,-4-4 0-3,3-1 0 4,-2-13 0 1,3-3 0-7,0-4 0 7,0 0 0-2,0 0 0 0,0 0 0-4,0 0 0 4,0 0 0 2,0 0 0-5,0 0 0 2,0 0 0 0,0 0 0 1,0 0 0 1,0 0 0-3,0 0 0 4,14 0 0-4,17 0 0 4,3 3 0-3,5-3 0 1,7 5 0 0,6-5 0 3,8 5 0-8,4 1 0 4,9 0 0 2,-4 8 0-2,5-4 0-3,-4 4 0 6,4-1 0 0,0 3 0-5,5-1 0 3,3 1 0-2,-1-3 0 1,0 5 0 3,-5-11 0-6,-6 4 0 4,0 1 0 2,3-5 0-2,4-1 0-4,7 0 0 5,1-6 0-1,4 0 0 1,-12 0 0-4,1 0 0 2,-15 0 0 1,-12 0 0 0,-4 0 0 2,-5 0 0-5,-3 0 0 2,-5 0 0 1,6 0 0 1,-6 0 0-2,2 0 0 4,-3 0 0-8,-9 0 0 4,-2 0 0 2,-5 0 0-3,-4 0 0 3,-3 0 0-5,-5 0 0 7,-3 0 0-5,2 0 0 3,-1 0 0-4,1 0 0 3,-2 0 0 0,2 0 0 0,-1 0 0-3,-3 0 0 4,0 0 0-1,0 0 0 0,0 0 0-2,0-6 0 2,2 0 0-1,1-1 0 3,1-5 0-5,-1-6 0 3,0-2 0 1,-3-3 0-2,0 4 0 10,0-4 0-15,0-7 0 2,0-1 0 4,0-10 0 15,0 3 0-21,0-6 0-2,0 3 0 7,0 3 0-4,0-3 0 4,-6 3 0 3,-3-15 0-3,2-4 0 8,-2-3 0-13,-2-12 0 6,-5 4 0-1,1 3 0-2,2 3 0 4,2-10 0 1,-5 3 0-6,8-11 0 18,-3 1 0-20,6 0 0-2,-3-1 0 7,4 7 0 3,1 0 0-6,0 1 0 4,-7-7 0 0,2 0 0 1,-6 6 0-5,6-8 0 14,-1 13 0-13,-1 11 0-5,6 6 0 8,-1-2 0-1,5 0 0 2,0 1 0 0,0-2 0-5,0-1 0 4,0-2 0 0,0-1 0-2,0 0 0 4,0 1 0 1,0-1 0-7,0-7 0 1,0-2 0 3,7-2 0 1,-7 3 0-1,0 4 0-1,0 7 0 0,0 6 0 52,0 4 0-57,0 5 0-2,0 1 0 0,0 1 0 0,-7-3 0 0,3-3 0 1,3 1 0-1,-2 4 0 23,0 12 0-19,0 11 0-4,-1 9 0 0,1 7-39 9,3 0-37-1,0 0-35-3,0 20-125 5,0 6-167-3</inkml:trace>
    </iact:actionData>
  </iact:action>
  <iact:action type="add" startTime="68132">
    <iact:property name="dataType"/>
    <iact:actionData xml:id="d3">
      <inkml:trace xmlns:inkml="http://www.w3.org/2003/InkML" xml:id="stk3" contextRef="#ctx0" brushRef="#br0">27195 15062 601 0,'0'0'107'6,"0"0"28"-1,0 0-18 3,0 0-54-2,0 0 5 2,0 0-2 0,0 0-6-2,-10 145-9 3,3-100 11-2,1-1-8 2,-1 5-13-2,0 5-2 0,-1 1-12 2,-1-2-11-2,-2-15 0-1,7-17-7 4,1-11-7-4,3-7-2 2,0-3 0-2,0 0-2 2,0 0-1 0,0-38-2 3,18-23 5-8,3-6 0 5,2-8 0 0,2 2 0 3,1 10 1 1,-2 5-1-9,-4 14 0 2,-1 9 1 3,0 13-1 1,-4 3 0-4,-4 11 2 3,2 4 0-1,-2-3 2 0,2 7 3 0,-4 0-2 2,3 0-2-1,-2 19-1 2,-6 22 6-6,3 14-6 3,-7 5 1 2,0 10-1-3,0-8 0 2,0-2 1 2,0-14-2-2,0-10 1-3,0-14 0 2,0-8-2 2,0-12 0-2,0-2-4 3,0-8-11-6,19-42 7 5,15-19 5-2,-1-6 0 1,3 8 3 1,-2 5 0-1,-5 16 0 0,-3 19 1-5,-10 13-1 7,-6 8 2 1,0 6 1-8,-7 0 4 7,1 32-4-3,1 22 1-3,-1 8-3 5,-4 7 1-1,0-4-2 2,0 0 0-6,0-4 1 6,0-9-1-3,0-14 0-2,0-13-3 4,-4-13-13 0,4-8-20-4,0-4-46 2,0-5-53 2,0-40 36 0,15-15-23-2,-8 31-102 0,2-1-144-1</inkml:trace>
    </iact:actionData>
  </iact:action>
  <iact:action type="add" startTime="68891">
    <iact:property name="dataType"/>
    <iact:actionData xml:id="d4">
      <inkml:trace xmlns:inkml="http://www.w3.org/2003/InkML" xml:id="stk4" contextRef="#ctx0" brushRef="#br0">28244 15021 486 0,'0'0'203'4,"0"0"-109"4,0 0 55-3,0 0-83 2,0 0-20 1,-161 44-1-2,116-21-7 3,6 1-2-1,2 7 1 0,9 1 3-1,10 4-6 0,6-1-2 1,10-2-12 2,2-9-8-3,0-5-12-1,8-13-2 1,26-6 0 4,8 0-20-8,3-26 21 8,-5-14 0-6,-9 1 1 3,-4 3 0-1,-13 7-1 3,-7 14 1-5,0 6-1 15,-7 6 1-18,0 3 0-1,0 0 0 10,0 0 7 1,0 19 18-10,0 23-19 7,-10 8-2-5,-1 4 5 5,4-5-1-2,1-12-3 0,3-8-3 0,3-8-2 2,0-4-2-4,0-5-15 4,0-5-29-1,0-7-38-2,0 0-51 2,19-7-25 0,-15-9-122 17,3 1-215-20</inkml:trace>
    </iact:actionData>
  </iact:action>
  <iact:action type="add" startTime="69350">
    <iact:property name="dataType"/>
    <iact:actionData xml:id="d5">
      <inkml:trace xmlns:inkml="http://www.w3.org/2003/InkML" xml:id="stk5" contextRef="#ctx0" brushRef="#br0">28673 15091 592 0,'0'0'237'3,"0"0"-127"2,0 0-7 2,0 0-68 1,0 0 1 98,0 0 37-106,-65-3-35 0,30 3-7 0,-2 4 1 1,10 8 4-1,9-4 0 0,3 3-5 0,9-3 2 1,3 0-3-1,3 9-8 0,0 2-1 0,0 8-10 0,27 4-6 0,5 3-2 5,2 1 5 6,-3-3 14-8,-7-1-4 5,-8 0 0 0,-13 3-7 16,-3-3-3-24,0 5-8 0,-22-13-1 9,-21-2-1-3,-8-10 0 3,-4-6 0-4,1-5-4 4,6 0-18 1,13 0-27-3,8-12-40-2,19-30-48 2,8-7-30 1,0 22-101-1,3 7-296 1</inkml:trace>
    </iact:actionData>
  </iact:action>
  <iact:action type="add" startTime="69774">
    <iact:property name="dataType"/>
    <iact:actionData xml:id="d6">
      <inkml:trace xmlns:inkml="http://www.w3.org/2003/InkML" xml:id="stk6" contextRef="#ctx0" brushRef="#br0">29240 15081 472 0,'0'0'301'4,"0"0"-197"3,0 0 10 1,0 0-73-2,0 0 16 2,0 0-4 0,0 0-10 0,-179 23-7-2,144-7-12 3,8-5-2-1,17-3 5 0,7-8 16-1,3 5 31-1,0 7 1 4,0 12-10-3,19 9-38 0,17 8-14 0,-3 1 3 1,-4 0 0 0,1 2 5 0,-8 1-7 11,-6-7-3-19,-6 0-7 5,-10-5-1 2,0 0-3 4,-19 0-6-8,-23-3 6 5,-13-3-7 0,0 1-15 2,-5-9-29-5,2-3-17 2,4-4-53 3,36-12-75-4,8 0-158 3</inkml:trace>
    </iact:actionData>
  </iact:action>
  <iact:action type="add" startTime="72678">
    <iact:property name="dataType"/>
    <iact:actionData xml:id="d7">
      <inkml:trace xmlns:inkml="http://www.w3.org/2003/InkML" xml:id="stk7" contextRef="#ctx0" brushRef="#br0">29604 15468 451 0,'0'0'92'2,"0"0"11"5,0 0 32 2,0 0-41-2,0 0 3-1,0 0-8 2,0 0-9 0,37-50-30 0,-15 47 6-1,5 3-11 1,0 0-17 0,-3 0-10 0,-4 23-5-2,-8 4-5 2,-2 5-4 0,-6 7-2 0,5 1 2-2,-9 10-4 2,0-4 1 0,0 4-1 0,-4 2 2 4,-15 0-1-6,-5-1-1 1,0 1 1-1,0-8 0-1,6-8-1 5,-2-10 0 0,6-9 0-5,1-3 0 1,2-5 0 5,5-3-1-6,-1-4 0 3,2-2-1-2,-4 0-4 2,-3 0 4 1,-5-2 1-2,1-21-2-1,6 0 2 2,-2-8-1 2,-1 6-4-2,4 1 1-3,4 8 2 2,1 4-2 2,4 9 1-2,0 1 2 1,0 2 2-2,0 0 3 2,0 0-2-1,0 0-1 1,0-3-2 1,0 1 2-1,0 2 2-1,0 0 1 2,0 0 1-5,0 0 5 3,0 0-1 3,0 0 0-3,0 0 0 3,0 0 2-7,0 0 12 7,0 0 0-3,0 0 8 1,0 0-8-1,14 19-11 0,3 11 5 3,-5 8-4-6,-2 0-2 5,-1 1 0-2,-7-6 1 2,1-4 2-1,-3-5-5-3,0-4 1 5,2-9 0-6,-2-6-3 6,0-2-2-5,0-3-2 5,0 0 0-2,4 0 0-2,-4 0 1 3,3 0 8-2,1 0 11 1,2 0 0-1,9 0 9 1,-1 0-6-2,7 0-15 2,2 0 3-2,-6 0-7 3,8 0-2-1,-1 0-3 2,7-6 0-5,0-13 0 2,7-5 0 0,-4-2 1 2,-4 3 3 0,-5 3-1-5,-6 1-2 223,-8 11 0-225,-1 3-2-1,-10 5 0 0,0 0-1-1,0 0-24 1,0 19-57-1,-13 25-71 0,-8-17-120 0,-2 4-296 1</inkml:trace>
    </iact:actionData>
  </iact:action>
  <iact:action type="remove" startTime="75593">
    <iact:property name="style" value="instant"/>
    <iact:actionData xml:id="d8" ref="#d3"/>
  </iact:action>
  <iact:action type="add" startTime="75836">
    <iact:property name="dataType" value="strokeEraser"/>
    <iact:actionData xml:id="d9">
      <inkml:trace xmlns:inkml="http://www.w3.org/2003/InkML" xml:id="stk8" contextRef="#ctx0" brushRef="#br1">33674 18513 605 0,'0'0'248'250,"0"0"-138"-249,0 0-2 0,0 0-54-1,0 0-39 1,0 0-9-1,0 0-6 2,3-13-3-1,-3 13-37 0,0-6-62 0,0 4-223 0</inkml:trace>
    </iact:actionData>
  </iact:action>
  <iact:action type="remove" startTime="75997">
    <iact:property name="style" value="instant"/>
    <iact:actionData xml:id="d10" ref="#d4"/>
  </iact:action>
  <iact:action type="add" startTime="76004">
    <iact:property name="dataType" value="strokeEraser"/>
    <iact:actionData xml:id="d11">
      <inkml:trace xmlns:inkml="http://www.w3.org/2003/InkML" xml:id="stk9" contextRef="#ctx0" brushRef="#br1">33976 18437 427 0,'0'0'101'13,"0"0"-18"-12,0 0-6 3,0 0-49 4,0 0-19 0,0 0-9 0,0 0-2-2,-13 0-64 2,13 0-122 0</inkml:trace>
    </iact:actionData>
  </iact:action>
  <iact:action type="add" startTime="76191">
    <iact:property name="dataType" value="strokeEraser"/>
    <iact:actionData xml:id="d12">
      <inkml:trace xmlns:inkml="http://www.w3.org/2003/InkML" xml:id="stk10" contextRef="#ctx0" brushRef="#br1">33976 18437 307 0,'140'13'192'202,"-135"-13"-145"-201,-2 0 49 0,3 0-53 0,-2 0-40-1,2 0-3 2,-6 0-87-2,2 4-151 0</inkml:trace>
    </iact:actionData>
  </iact:action>
  <iact:action type="remove" startTime="76398">
    <iact:property name="style" value="instant"/>
    <iact:actionData xml:id="d13" ref="#d5"/>
  </iact:action>
  <iact:action type="add" startTime="76403">
    <iact:property name="dataType" value="strokeEraser"/>
    <iact:actionData xml:id="d14">
      <inkml:trace xmlns:inkml="http://www.w3.org/2003/InkML" xml:id="stk11" contextRef="#ctx0" brushRef="#br1">34632 18592 449 0,'0'0'94'5,"0"0"-9"-3,0 0-58-2,0 0-27 5,0 0-35 4,0 0-79-3,28 16-222 0</inkml:trace>
    </iact:actionData>
  </iact:action>
  <iact:action type="add" startTime="76530">
    <iact:property name="dataType" value="strokeEraser"/>
    <iact:actionData xml:id="d15">
      <inkml:trace xmlns:inkml="http://www.w3.org/2003/InkML" xml:id="stk12" contextRef="#ctx0" brushRef="#br1">34632 18592 312 0,'146'42'272'3,"-140"-42"-154"4,-3 0 19 0,-2 0-78 0,8 3-45 2,-6 0-14-1,5 1-6 0,-1-4-53-1,-1 3-142 3,-1 1-258-3</inkml:trace>
    </iact:actionData>
  </iact:action>
  <iact:action type="add" startTime="76742">
    <iact:property name="dataType" value="strokeEraser"/>
    <iact:actionData xml:id="d16">
      <inkml:trace xmlns:inkml="http://www.w3.org/2003/InkML" xml:id="stk13" contextRef="#ctx0" brushRef="#br1">35364 18803 594 0,'0'0'102'2,"0"0"7"4,0 0-47-1,0 0-52 4,0 0-10-2,0 0 0 1,17 55-15-2,-17-47-72 3,0-5-120-1,0 3-227 0</inkml:trace>
    </iact:actionData>
  </iact:action>
  <iact:action type="remove" startTime="77065">
    <iact:property name="style" value="instant"/>
    <iact:actionData xml:id="d17" ref="#d7"/>
  </iact:action>
  <iact:action type="add" startTime="77070">
    <iact:property name="dataType" value="strokeEraser"/>
    <iact:actionData xml:id="d18">
      <inkml:trace xmlns:inkml="http://www.w3.org/2003/InkML" xml:id="stk14" contextRef="#ctx0" brushRef="#br1">35921 19199 604 0,'0'0'102'6,"0"0"0"-4,0 0-82 4,0 0-20-1,0 0-33 4,0 0-19-1,-6-7-108 2,-11-2-105-7</inkml:trace>
    </iact:actionData>
  </iact:action>
  <iact:action type="remove" startTime="77401">
    <iact:property name="style" value="instant"/>
    <iact:actionData xml:id="d19" ref="#d6"/>
  </iact:action>
  <iact:action type="add" startTime="77405">
    <iact:property name="dataType" value="strokeEraser"/>
    <iact:actionData xml:id="d20">
      <inkml:trace xmlns:inkml="http://www.w3.org/2003/InkML" xml:id="stk15" contextRef="#ctx0" brushRef="#br1">35195 18809 601 0,'0'0'171'7,"0"0"-60"-5,0 0-6 3,0 0-68 2,0 0-35 2,0 0-2-1,0-6-38-2,0 6-105 2,0 0-245 2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8T21:38:03.43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5421">
    <iact:property name="dataType"/>
    <iact:actionData xml:id="d0">
      <inkml:trace xmlns:inkml="http://www.w3.org/2003/InkML" xml:id="stk0" contextRef="#ctx0" brushRef="#br0">16289 2458 301 0,'0'0'217'7,"0"0"-4"-3,0 0 2 3,0 0-73-1,0 0-12 2,0 0-3 0,0 0 7 0,-4 17-22-1,4-17 1 10,-1 2-15-15,1-2-24 3,0 0-9 2,0 0-14 0,8 0-15 2,16 0-17-3,4 0-19 2,-1 0 0-1,-4-2 0 1,5-8 0 0,-1 6 0-2,5-4 0 4,4-4 0-3,0 5 0 10,4-8 0-17,-6 7 0 7,2-3 0 2,4 4 0-5,2-2 0 5,5 1 0 0,-2-3 0 1,3 0 0-7,-3 3 0 4,-1 0 0 0,-6 1 0 8,1 6 0-13,-1-3 0 8,2 1 0-7,2 1 0 5,0 0 0 1,1 2 0-2,-1 0 0 3,0 0 0-6,-4 0 0 4,2-4 0 1,-4 3 0-1,0-6 0 2,3 4 0-6,1 3 0 4,-1-2 0-1,-6 0 0 2,2-1 0-1,-3 3 0-4,2 0 0 7,1 0 0-3,4 0 0-4,-3 0 0 3,4 0 0 2,-5 0 0-3,3 0 0 4,2 0 0-5,-1 0 0 2,1 0 0 1,5 0 0 0,0 0 0 1,4 0 0 0,3 0 0-5,6 0 0 2,0 0 0 4,5 0 0-2,0 0 0 1,4 0 0-5,1 0 0 6,1 5 0-3,-4-3 0 2,-2 5 0-3,-5-4 0 1,-3-2 0 1,-8 3 0 5,1-4 0-11,-3 0 0 4,-6 0 0 3,1 0 0-1,-1 0 0 0,-8 0 0-2,-1 0 0 4,-2 0 0-5,-4 0 0 2,3 0 0 0,-3 0 0 0,4 0 0 4,-5-4 0-8,-1 3 0 6,-1 1 0-2,8-3 0 1,-3 3 0 0,0-4 0-2,6 4 0 5,2 0 0-3,-6-3 0 0,8 3 0-4,-4 0 0 5,2 0 0-1,0-2 0 1,0 2 0-5,-8 0 0 4,-2 0 0 0,-5 0 0-2,-7 0 0 2,-3 0 0 1,-2 0 0-1,-4 0 0-3,0 0 0 3,2 0 0-1,6 0 0 1,2 0 0-2,0 0 0 4,1 2 0-2,6 13 0-1,-2-3 0 1,-5 3 0-4,-9-7-74 6,-4-8-193-3,0 0-140-1</inkml:trace>
    </iact:actionData>
  </iact:action>
  <iact:action type="add" startTime="7119">
    <iact:property name="dataType"/>
    <iact:actionData xml:id="d1">
      <inkml:trace xmlns:inkml="http://www.w3.org/2003/InkML" xml:id="stk1" contextRef="#ctx0" brushRef="#br0">16985 244 418 0,'0'0'284'2,"0"0"-114"4,0 0 6 1,0 0-67 0,0 0-37-1,0 0-27 3,0 0-15-1,31-29-19 0,-31 20 11-1,-21 1 14 0,-5 3-16 1,-3 0-12 0,-1 2 0-1,-1 3-3 0,-3 0-3 3,2 0-1-4,-4 0-1 1,14 0 0 0,1 8 1 4,5 9 0-6,6-2 8 2,8 4-5 0,2 5 9 2,0-3-4-2,0 6 6 3,0 11 3-4,16 8 6 2,7 16-7 9,5 8 10-16,-1 4 10 3,0 6 0 5,1-7-13-1,-8-7-11-1,2-11-11 1,-9-21 2 5,-9-8-4-11,1-15-1 4,-5-8-9 0,5-3-40 5,-5 0-45-6,6-11-82 1,-6-27 57 4,0 9-74-4,0 12-258 2</inkml:trace>
    </iact:actionData>
  </iact:action>
  <iact:action type="add" startTime="7529">
    <iact:property name="dataType"/>
    <iact:actionData xml:id="d2">
      <inkml:trace xmlns:inkml="http://www.w3.org/2003/InkML" xml:id="stk2" contextRef="#ctx0" brushRef="#br0">16947 650 508 0,'0'0'365'2,"0"0"-239"4,0 0-12 2,0 0-35 0,0 0 0 0,0 0 10 0,-115-8-49-1,75 8-21 1,-1 5-14 0,5 5-5-2,8 2-4 5,8-7-54-6,13-5-75 6,7 0-105-6,0 0-271 1</inkml:trace>
    </iact:actionData>
  </iact:action>
  <iact:action type="add" startTime="7892">
    <iact:property name="dataType"/>
    <iact:actionData xml:id="d3">
      <inkml:trace xmlns:inkml="http://www.w3.org/2003/InkML" xml:id="stk3" contextRef="#ctx0" brushRef="#br0">17292 127 423 0,'0'0'94'2,"0"0"15"1,0 0 72 6,0 0-46-2,0 0-10 2,0 0-22-3,28 79-71 5,-25-10 12-4,-3 8 27 1,2 2-17 1,2-2-15-6,-1-3-16 9,0-9-14-4,1-11-6-3,1-12-3 4,1-9-2 0,1-17-5-5,-1-11-21 3,2-1-36 0,1-4-46 2,1 0-21-1,2 0-42-3,-12 0-55 4,0 0-159-1</inkml:trace>
    </iact:actionData>
  </iact:action>
  <iact:action type="add" startTime="8279">
    <iact:property name="dataType"/>
    <iact:actionData xml:id="d4">
      <inkml:trace xmlns:inkml="http://www.w3.org/2003/InkML" xml:id="stk4" contextRef="#ctx0" brushRef="#br0">17708 628 404 0,'0'0'162'3,"0"0"-90"3,0 0 35 1,0 0-41 1,0 0-2 0,0 0 12-1,-19 5-17 0,9 9 8 1,0 0-18 1,4 2-12-3,6-3-8 3,0 4-9 1,0-3-5-4,0-6-10 1,6-3-1-1,16-5-4 2,2 0-3 0,-2 0 3-1,-1-2-1 0,-6-9 4 3,1-1-1-4,-5 8 1 2,-5 0-2-2,-2 4 4 2,-1 0-4 0,-3 0 3-2,0 0-3 3,0 0 1-2,0 0-1 1,0 0 0 2,0-1 2-3,0 1 3 0,0 0 12 0,0 0 8-2,0 0-12 3,0-3-7 0,0-6-7 1,5-5 1-2,-3-3 2-1,9-2-3 2,-10 2 0 1,7 7 3-3,-6 5-2 2,1 0-1-1,1-2 0 2,-1 3 0-2,0 1 1 0,-3 0-1 0,0 3 0 4,0 0-1-7,0 0 0 5,0-6-2-3,0-1 1 6,0-5-5-10,0 4 7 7,0 3 3-1,0 5-1-1,0 0 0 2,0 0 0-1,0 0 5-1,0 13 30-1,-3 15-24 1,-4-4 0 0,7 3-7 2,-3 2 0-2,3-6-2-1,0 0-4 2,0 0 2 0,0-3-1 2,0 3-1-6,0-10 0 5,3-4-5-1,1-5-33-1,-1-4-45 2,3 0-39-2,-6-2-148 0,0-21-120 0</inkml:trace>
    </iact:actionData>
  </iact:action>
  <iact:action type="add" startTime="9345">
    <iact:property name="dataType"/>
    <iact:actionData xml:id="d5">
      <inkml:trace xmlns:inkml="http://www.w3.org/2003/InkML" xml:id="stk5" contextRef="#ctx0" brushRef="#br0">18333 373 115 0,'0'0'740'3,"0"0"-622"5,0 0 5-2,0 0-53 0,0 0-50 4,0 0 39-4,-83-59-24 8,21 48-23-14,0 5-8 8,-9 3-4 2,2 3-10-3,2 0-99-1,48 0-136 1,11 0-497 1</inkml:trace>
    </iact:actionData>
  </iact:action>
  <iact:action type="add" startTime="10052">
    <iact:property name="dataType"/>
    <iact:actionData xml:id="d6">
      <inkml:trace xmlns:inkml="http://www.w3.org/2003/InkML" xml:id="stk6" contextRef="#ctx0" brushRef="#br0">18141 130 702 0,'0'0'208'5,"0"0"-17"4,0 0-82-1,0 0-34-1,0 0 3 2,0 0-21-4,40 155-9 4,-33-88-23-2,4 10-10-1,-2-1-6 2,-1-3-6 0,2-7-3 0,-6-17-12-2,5-13-50 3,-9-13-56-2,0-23-58 2,0 0-251-4</inkml:trace>
    </iact:actionData>
  </iact:action>
  <iact:action type="add" startTime="11375">
    <iact:property name="dataType"/>
    <iact:actionData xml:id="d7">
      <inkml:trace xmlns:inkml="http://www.w3.org/2003/InkML" xml:id="stk7" contextRef="#ctx0" brushRef="#br0">19391 2518 10 0,'0'0'31'3,"0"0"-26"4,0 0-5 2,0 0-46-2</inkml:trace>
    </iact:actionData>
  </iact:action>
  <iact:action type="add" startTime="11462">
    <iact:property name="dataType"/>
    <iact:actionData xml:id="d8">
      <inkml:trace xmlns:inkml="http://www.w3.org/2003/InkML" xml:id="stk8" contextRef="#ctx0" brushRef="#br0">19391 2518 3 0,'-21'70'31'0,"21"-70"-30"7,0 0 3 1,0 7 31-2,-7 3-27 1,4 2-8 0,-4-10-20 2,6-2-16 0</inkml:trace>
    </iact:actionData>
  </iact:action>
  <iact:action type="add" startTime="11761">
    <iact:property name="dataType"/>
    <iact:actionData xml:id="d9">
      <inkml:trace xmlns:inkml="http://www.w3.org/2003/InkML" xml:id="stk9" contextRef="#ctx0" brushRef="#br0">19178 2674 56 0,'0'0'165'6,"0"0"14"2,0 0-82 0,0 0 49 0,0 0 46-2,0 0-22 2,0 0-11 2,-13 17-20-4,13-17-4 2,0 0-41-1,0 3-3 2,0-3-15-1,0 0-4-2,21 0-12 1,13 0-15 3,6 0 4-3,5 0-2-2,7 0-8 3,3 0-3 0,-5-3-36 7,9-4 0-13,3 0 0 13,-6-2 0-14,1 5 0 8,-2 0 0-6,-5-1 0 6,1-2 0-2,1 6 0 1,3-8 0 0,3 1 0 1,0 0 0-4,3-3 0 4,2 4 0-1,-2 1 0-2,-3 3 0 4,2-4 0-4,-5 6 0 2,0-5 0 0,-2-2 0-1,-10 4 0 2,4 3 0-5,-5-3 0 4,5 4 0-1,1-3 0 0,2-2 0 0,4 3 0 1,-3-3 0 4,4-2 0-8,-3 2 0 4,-1 3 0 1,-5-1 0-1,-1 1 0-5,-5-2 0 7,-1 3 0-3,4-6 0 3,-1 2 0-3,5 1 0-3,0 2 0 6,-1-1 0-2,3 1 0 4,-4-1 0-10,4 0 0 5,4 3 0 2,-4 0 0-1,2 0 0-4,-6-2 0 5,-4 2 0 1,1-4 0-2,3 4 0-4,-2-1 0 3,-1 1 0 2,-3 0 0-1,4-4 0-2,-1 4 0 4,5-3 0 1,6 1 0-9,2 2 0 5,2 0 0 3,2 0 0 2,-1 0 0-11,-1 0 0 8,4 0 0-3,3 0 0 3,-8 0 0 0,-1 0 0-5,-4 0 0 4,-7 0 0-1,-6-5 0 0,-6-1 0 2,-7 2 0 1,-1 0 0-5,-7 1 0 3,3 1 0 0,-4-1 0 0,2 3 0-2,-7-4 0 7,5 4 0-11,-4 0 0 6,-3 0 0-1,-1 0 0 2,2-3 0-4,3 2 0 3,-2 1 0 0,-2-4 0-1,-2 4 0 0,-4 0 0 1,-1 0 0 0,-2 0 0-1,0 0 0 2,0 0 0-4,0 0 0 4,0 0 0-2,0 0-16 2,0 0-121-2,-21 8-89 5,1 4-132-11,1 4-524 8</inkml:trace>
    </iact:actionData>
  </iact:action>
  <iact:action type="add" startTime="15604">
    <iact:property name="dataType"/>
    <iact:actionData xml:id="d10">
      <inkml:trace xmlns:inkml="http://www.w3.org/2003/InkML" xml:id="stk10" contextRef="#ctx0" brushRef="#br0">3879 5511 859 0,'0'0'223'5,"0"0"-72"1,0 0-45 1,0 0-19 0,0 0-11 2,0 0 7-3,182-31-16 2,-137-1 3 0,7-9-11 0,9-12-11 1,5-9 2-2,5-10-11 2,5-9 2-4,2-10-10 2,3-6-1 0,14-21-6 3,9-12-21 13,9-6-3-23,6-4 0 0,-2 4 0 8,5 1 0-1,-10 10 0 0,-5 7 0-1,-11 15 0 3,-9 14 0 44,-11 13 0-51,-9 3 0-2,-8 4 0 0,-8 6 0 0,-12 11 0 0,-9 14 0 0,-13 13 0 8,-5 11 0-4,-4 11 0 2,-8 1 0 3,2 2 0-2,-2 0 0 2,0 0 0-4,0 0 0 3,-5 14 0 2,-40 27 0-2,-25 8 0-2,-1-6 0 1,-11 2 0 1,4-11 0 13,9-3 0-19,10-3 0-2,12-10 0 20,16-4 0-18,17-9 0-2,11-5 0 7,3 0 0 2,0 0 0-3,0 0 0 2,12 0 0-1,19-7 0 0,2-8 0 3,0 5 0-3,-1-6 0 2,6-1 0-4,10-8 0 2,7-5 0 3,6-2 0-5,-3 2 0 3,-9 1 0 0,-12 14 0 6,-10 6 0-12,-16 6 0 6,-4 3 0-1,-4 0 0-2,-3 0 0 3,0 0 0 1,3 23 0-2,4 23 0-2,-2 8 0 4,-5 1 0-1,0-5 0 0,0-7 0 0,0-9 0 0,0-15 0 1,0-12 0 1,0-4-29-8,0-3-55 5,0 0-34 1,2-10-47 0,9-34-33-2,-10 16-71 3,4-3-133-1</inkml:trace>
    </iact:actionData>
  </iact:action>
  <iact:action type="add" startTime="16428">
    <iact:property name="dataType"/>
    <iact:actionData xml:id="d11">
      <inkml:trace xmlns:inkml="http://www.w3.org/2003/InkML" xml:id="stk11" contextRef="#ctx0" brushRef="#br0">6703 2638 685 0,'0'0'240'4,"0"0"-134"4,0 0-26-1,0 0-65-1,0 0-13 2,0 0 15 0,0 0 43 0,-107-29 12-2,43 58 11 2,-5 12-9 1,6 9-15-1,13 7-7-2,11 8-2 3,23 5 0-1,13-2-7 0,3-8-11-3,24-9-9 5,37-12-6-4,15-12-1 2,16-14-9-2,-6-13-5 9,-3 0-2-12,-10-27-3 4,-15-30-3 1,-21-20 5 0,-24-13-5 1,-13-12-2-2,-10 8-26-1,-41 10-27 3,-11 23-39 0,-11 16-90-5,43 45-84 4,3 0-602 0</inkml:trace>
    </iact:actionData>
  </iact:action>
  <iact:action type="add" startTime="17404">
    <iact:property name="dataType"/>
    <iact:actionData xml:id="d12">
      <inkml:trace xmlns:inkml="http://www.w3.org/2003/InkML" xml:id="stk12" contextRef="#ctx0" brushRef="#br0">17024 5535 197 0,'0'0'0'4,"0"0"-1"4,0 0-12-1,0 0 5-1,0 0 8 3,0 0 130-3,-165 149 68 4,158-139 24-3,0-4-7 1,4-1-49-2,3-5-28 2,0 0-27 0,0 0-15-1,17-19-35 1,37-36 6 0,25-22 14-2,18-18-6 4,17-17-2 7,8-12-14-16,0-4-16 3,3-11-3 5,3-20-4-4,3-16-10 2,3-8-12 3,-7-4-8 3,-11 21 2-11,-13 20-1 6,-15 23-7-1,-11 23 0 0,-14 20 0 3,-11 15 0-6,-12 10 0 6,-6 14 0 0,-13 11 0-8,-13 13 0 6,-8 11 0 0,0 6 0 1,0 0 0-6,0 0 0 6,0 0 0 0,-25 10 0 1,-23 22 0-5,-18 11 0 2,-12 4 0 4,-2-3 0-6,1-3 0 4,2-3 0-4,14-9 0 3,8-6 0 0,16-10 0 5,15-7 0-10,11-6 0 5,10 0 0-1,3 0 0-3,0 0 0 6,18-3 0-3,30-22 0 3,23-5 0-7,11 3 0 6,-1 0 0-2,1 8 0 4,-6 0 0-7,-8 7 0 3,-17 5 0 4,-7 7 0 2,-15 0 0-11,-5 0 0 4,-3 21 0 1,-5 15 0 0,-3 15 0 3,-8 7 0-6,-5 6 0 4,0-4 0 0,0-12 0 0,0-7 0 1,0-13 0-4,0-14-3 6,0-11-50-8,0-3-46 4,0 0-55 5,10-42-26-7,23-15-23 3,-18 27-85 1,-2-3-569-5</inkml:trace>
    </iact:actionData>
  </iact:action>
  <iact:action type="add" startTime="18155">
    <iact:property name="dataType"/>
    <iact:actionData xml:id="d13">
      <inkml:trace xmlns:inkml="http://www.w3.org/2003/InkML" xml:id="stk13" contextRef="#ctx0" brushRef="#br0">19486 2989 563 0,'0'0'234'3,"0"0"-113"2,0 0 15 4,0 0-62-2,0 0 0 1,0 0-8-2,0 0 50 3,-126-42-39-1,57 76-18 0,-6 9-12-2,13 9-7 2,10 11 6 0,10 6-6 0,19-2-9 1,17 0-10-4,6-9-3 3,10-16-1 0,38-8-5 0,23-15 16-2,12-16-19 2,4-3-3 12,-5 0-1-20,-18-6-3 4,-11-21-2 7,-18-9-1-5,-16-20-8 1,-19-13 1 1,0-14-2 1,-40-7-51 0,-25 2-61-5,29 58-71 4,1 18-132 2</inkml:trace>
    </iact:actionData>
  </iact:action>
  <iact:action type="add" startTime="19804">
    <iact:property name="dataType"/>
    <iact:actionData xml:id="d14">
      <inkml:trace xmlns:inkml="http://www.w3.org/2003/InkML" xml:id="stk14" contextRef="#ctx0" brushRef="#br0">1299 12942 6 0,'0'0'839'2,"0"0"-683"5,0 0-54-1,0 0-6 2,0 0-36-2,0 0 10 2,0-3-14 1,0 20-25 0,0 8 38-4,0 8-15 3,0 7-6 2,0 10-9-4,0 2-8 1,0-2-12 1,0 0-9 0,0-11-3-1,0-6-1-1,0-2 2 3,0-9 1-1,0-8 3-1,0-2-4-1,0-4 0 4,0-1 2-4,0 0-5 3,0-7 1-1,0 3 0-1,0-3 4 0,0 0 6 1,0 0 3-3,0 0-6 3,0 2 0 0,0 14-2 1,3-3-6-4,10 6-4 15,-5-8 2-15,-1-3-3-4,-1-6 2 5,-6-2-1 5,0 0 1-6,3 0-1 4,-3 0-1-3,0 0 0 1,0 0 3 0,0 0 1 2,3 3 3-3,7 0 3 1,5 1 6 3,5-4-9-4,2 1-2 0,2-1-1 6,3 0-2-7,-1 0-1 3,-1 0 1 2,7 0 0-6,4 0 7 3,5 0-1 3,4 0 8-5,0 0-4 2,7 0 0 3,3-1 4 0,6-9-3-6,2 1-2 5,8 5 0-1,-8-4-3-1,-2 3-8-3,-3 2 0 5,-3-3 0-1,0 1 0 2,-2 2 0-6,4-3 0 5,5 3 0-1,5 2 0-3,7-3 0 5,2-4 0-3,-4-3 0 4,1 6 0-7,-7-3 0 5,-1-1 0-3,-7 3 0 0,-4 2 0 3,-2-3 0-2,0 7 0 2,-4 0 0-1,4 0 0 0,-5 0 0-4,6 0 0 5,-3 0 0-3,-4 0 0 4,4 3 0-5,2-3 0 2,-7 0 0 1,4 0 0 0,-3 0 0 2,-4 0 0-5,2 0 0 3,-2 0 0-1,-1 0 0 1,5 0 0 1,-2 0 0 1,-4 0 0-5,-1 0 0 2,-9 0 0 0,1 0 0-1,-7 0 0 3,-5 0 0-4,1 0 0 6,-7 0 0-2,-8 0 0-4,-2 0 0 2,-3 0 0 0,2 0 0 1,2 0 0 0,-4 0 0-1,0 0 0-1,0 0 0 3,0 0 0-3,0 0 0 1,0 0 0 2,0 0 0 0,0 0 0-4,0 0 0 3,0 0 0 0,0 0 0-1,0 0 0 3,0 0 0-5,0 0 0 4,0 0 0-2,0 0 0 1,0 0 0-2,0 0 0 3,0 0 0-2,7-3 0 1,1-40 0 0,11-20 0 0,-4-16 0 4,4-1 0-9,-1 1 0 6,-7 5 0-4,5 12 0 4,-4 9 0-5,-4 22 0 3,-4 19 0 3,0 7 0-1,-4 5 0-1,0-3 0-5,3 3 0 6,18 0 0-1,6 0-162-1,-6 10-214-1,-6 4-234 4</inkml:trace>
    </iact:actionData>
  </iact:action>
  <iact:action type="add" startTime="23676">
    <iact:property name="dataType"/>
    <iact:actionData xml:id="d15">
      <inkml:trace xmlns:inkml="http://www.w3.org/2003/InkML" xml:id="stk15" contextRef="#ctx0" brushRef="#br0">22952 11118 951 0,'0'0'135'1,"0"0"9"6,212 3 0 0,-108-3-32-1,26 0-15 2,20 0-7 1,13 0-6-1,19 0-14-1,28 0-20 0,10 0 1 2,20 0-15 15,5 0-15-24,5 0-4 2,0 2-5 8,-5 6 3-6,-6 4-3 3,-18-7-6 2,-18-3-6-5,-22-2 0 5,-23 0 0-2,-29-15 0 2,-19-6 0 1,-22 4 0-6,-26 0 0 5,-20 8 0-5,-22 4 0 4,-10 5 0 0,-10 0 0-2,0 0 0 2,0 0 0 1,-14 0 0-2,-72 0 0 0,-51 0 0 0,-51 0 0 0,-40 0 0 2,-40 0 0 2,-14 5 0-6,-10 1 0 2,8-6 0 2,20 0 0-3,5 0 0 1,14 0 0 3,3 0 0-3,5 0 0 5,16 3 0-10,18 19 0 6,20 7 0 0,34 2 0-4,37-3 0 6,30-8 0 0,32-1 0-3,26-15 0-3,22-4 0 5,2 0 0-2,26 0 0 1,56 0 0-1,41 0 0 1,38 0 0 1,39 8 0 2,29 14 0-9,31-6 0 7,14-7 0 0,0-9 0-5,-1 0 0 4,-22 0 0 0,-5 0 0 0,-22 0 0 6,-19 0 0-13,-26 3 0 7,-27 15 0-1,-22 1 0 2,-30-10 0-2,-27-2 0-3,-28-7 0 6,-22 0 0-2,-16 0 0-3,-7 0 0 3,0 0 0 1,0 0 0 2,-65 0 0-10,-82 0 0 9,-81-9 0 0,-67-24 0-5,-33-6 0 3,0 1 0-2,18 11 0 6,36 12 0-8,37 15 0 2,30 0 0 3,46 10 0-1,40 14 0 1,41-5 0-6,37-3 0 6,35-8 0 0,11 1 0 0,91-6 0-6,61 2 0 6,67 6 0 0,42 5 0-1,25 5 0-3,3-4 0 3,-30-7 0-1,-39-3 0 1,-51-5 0 1,-44-2 0-3,-49 3 0 1,-36 0 0 1,-28 1 0-1,-15-2 0 1,-18 0 0 1,-68 1 0 4,-30-3 0-10,-26 0 0 6,2 0 0-6,-1 0 0 6,3-5-73-2,91-1-150 2,5 6-167 0</inkml:trace>
    </iact:actionData>
  </iact:action>
  <iact:action type="add" startTime="27980">
    <iact:property name="dataType"/>
    <iact:actionData xml:id="d16">
      <inkml:trace xmlns:inkml="http://www.w3.org/2003/InkML" xml:id="stk16" contextRef="#ctx0" brushRef="#br0">15979 12375 721 0,'0'0'226'2,"0"0"-43"2,203 0-46 5,-112 12-30-3,20-3-10 3,22-9-28-4,26 0-8 3,23 0-2 1,11 0-5-2,6 0 1 1,-4 0 10-1,-9 0-16 17,-11 0-1-20,-12 0-10-4,-13 0-11 11,-28 0 2-11,-30 0-7 9,-34 0-22-4,-28 0 0 5,-18-4 0-1,-12-1 0-3,0 2 0 0,-39 1 0 1,-71-5 0 1,-57-5 0 3,-46-3 0-7,-12-6 0 3,-7 7 0 2,15 4 0 0,21 7 0-4,30 3 0 4,32 0 0 0,41 0 0-3,38 5 0-1,32 3 0 6,23 10 0-6,16 2 0 8,68 4 0-11,46 7 0 8,45-9 0-3,12-8 0 2,2-5 0-6,-21-7 0 5,-35-2 0 3,-27 0 0-6,-32 0 0 2,-28 0 0 3,-20 2 0-2,-19-2 0-3,-7 0 0 2,-4 4 0 1,-68 7 0 2,-35 5 0-2,-33 4 0-4,6-13 0 5,5 1 0 0,19-3 0 4,31-1 0-11,34-2 0 6,26 2 0-4,19-4 0 5,21 0 0-1,54 0 0 1,20-12 0 0,-1-3 0-5,-29 12 0 3,-26 3-4 1,-22 0-31 1,-12 0-45-4,-5 0-41 2,-29 24-101-1,-3-8-132 3,-12 7-803 2</inkml:trace>
    </iact:actionData>
  </iact:action>
  <iact:action type="add" startTime="32949">
    <iact:property name="dataType"/>
    <iact:actionData xml:id="d17">
      <inkml:trace xmlns:inkml="http://www.w3.org/2003/InkML" xml:id="stk17" contextRef="#ctx0" brushRef="#br0">3982 14870 962 0,'0'0'76'1,"0"0"-34"5,0 0 96 0,-282-40-61 2,110 43 4-3,-31 53-26 6,-19 36-2-5,-22 25-9 2,2 37-15-2,3 28-1 13,18 18-8-19,25 14-1 9,31 7-2-4,28 6 8 2,35 14-4 2,40 0-6 2,43-4 8-8,19-4 14 6,60-3-7-1,74-25-1 3,58-18-8-8,42-43-13 2,37-50 0 4,0-42 2 1,-5-52-4-5,-2-18-4 3,-28-86-3 0,-23-54 1 5,-40-46-2-12,-51-38 1 8,-45-38 1 4,-39-11-2-10,-38-8-1 4,-28 20-3-3,-69 14-1 6,-43 13-47-2,-36 8-16-4,-23 18-40 6,-16 19-44-1,121 174-131 1,4 18-389-8</inkml:trace>
    </iact:actionData>
  </iact:action>
  <iact:action type="remove" startTime="35340">
    <iact:property name="style" value="instant"/>
    <iact:actionData xml:id="d18" ref="#d17"/>
  </iact:action>
  <iact:action type="add" startTime="35356">
    <iact:property name="dataType" value="strokeEraser"/>
    <iact:actionData xml:id="d19">
      <inkml:trace xmlns:inkml="http://www.w3.org/2003/InkML" xml:id="stk18" contextRef="#ctx0" brushRef="#br1">9755 20967 970 0,'0'0'201'22,"0"0"-108"-22,0 0 26 0,0 0-69 3,0 0-43 5,0 0-7-2,0 0-5 3,-27 0-84-1,27 5-120 0,1 7-673-2</inkml:trace>
    </iact:actionData>
  </iact:action>
  <iact:action type="add" startTime="37283">
    <iact:property name="dataType"/>
    <iact:actionData xml:id="d20">
      <inkml:trace xmlns:inkml="http://www.w3.org/2003/InkML" xml:id="stk19" contextRef="#ctx0" brushRef="#br0">3751 15019 536 0,'0'0'245'2,"0"0"-124"3,-155-153-11 2,56 126-18-1,-28 15-20 3,-35 12-16-2,-32 16-8-1,-35 45-1 3,-20 27-7-1,-12 32-8 0,9 33 3 11,21 31-13-15,22 23-5-3,33 23 1 14,39 22 7-14,39 14 5 5,39 18 9 2,45 5 11 2,14 3 8-5,96-10 6 3,82-8-12 0,93-20-18 1,68-14-14-5,56-39-10 5,24-37-2 2,2-68-8-8,-5-81-1 4,-23-59 1 2,-35-133-2-1,-63-68 2 1,-83-59 0-5,-82-65 0 5,-97-39-2 0,-45-27-5 2,-112 3 4-9,-75 24-7 7,-59 47-10 1,-40 58-46-6,-18 54 3 3,4 76-62 3,201 173-125-1,14 33-176-6</inkml:trace>
    </iact:actionData>
  </iact:action>
  <iact:action type="add" startTime="43291">
    <iact:property name="dataType"/>
    <iact:actionData xml:id="d21">
      <inkml:trace xmlns:inkml="http://www.w3.org/2003/InkML" xml:id="stk20" contextRef="#ctx0" brushRef="#br0">26494 14207 478 0,'0'0'145'3,"0"0"46"5,0 0-52-1,0 0-54 1,-207-74-12-2,128 74-26 2,-13 0-8 0,-5 0-14 1,-6 5-5-4,-12 17-3 3,-4 8-6 0,-7 3-1 0,-1 11 2-2,-1 4-3 2,6 13 5 1,14 1 10-1,8 7-3 9,11 3-6-17,13 5-9 16,-1 2 4-16,11 8 5 6,3 9 18 3,1-2-3 0,4 6-1-3,4-1-4 1,2-1-3 3,0 6-5-6,4 11 13 4,-1 16-4 1,1 12-7-5,-5 4 1 5,-2 6 14 1,5 3-19-5,-1 1-2 2,9 4-5 2,6 4 7 2,9 3-3-8,18-2 1 6,9-7 0-1,15-11 1-1,49-8 9 1,19-1-5-4,23 7-2 6,18-1-4-2,13-11-4-3,6-12-3 2,-4-23-4 3,4-20 1-1,10-14 4-5,8-15-2 6,12-14 2-2,3-16-2 4,-2-11 0-10,-1-9 9 6,2 0-2 2,-3-21-7-5,7-37 3 8,3-26-3-11,2-31-1 10,-5-44 0-9,-16-54-3 7,-17-54-4-6,-18-70 3 4,-18-49 1 5,-28-33 0-11,-37-27 0 8,-45-13 0-6,-27 4 0 5,-70 20 0-4,-33 64-4 2,-29 78-1 2,-26 92-10-2,-21 78-75 2,-5 71-54-2,132 81-88 0,12 42-109 5</inkml:trace>
    </iact:actionData>
  </iact:action>
  <iact:action type="add" startTime="44996">
    <iact:property name="dataType"/>
    <iact:actionData xml:id="d22">
      <inkml:trace xmlns:inkml="http://www.w3.org/2003/InkML" xml:id="stk21" contextRef="#ctx0" brushRef="#br0">28694 17197 762 0,'0'0'203'4,"0"0"8"1,0 0-22 6,0 0-64-6,0 0-32 1,19 152-23 2,-17-90-3 0,-2 11-18 1,0 0 1-3,0 12-15 2,0-11-21 0,0 1 10 0,0-10-13-2,0-11 3 2,0-10-5 0,0-8 3 0,0-7-1-1,0-17-5 0,0 2 0 2,0-9 4-4,0 3-4 3,0 3 3 3,0-6-7-6,0 0 0 3,0-2 2-1,0 1 1 0,0-4 0 3,0 2-4-5,0 3 5 4,0-5-5-1,7 0 1-2,3 0 0 2,10 0 2 0,3 5-2-2,2-5-2 2,0 0 1 0,5 0 2-2,4 0 2 2,1 0-3 1,12 0 5 10,-1 0 0-16,-2 0-7-2,2 0 0 6,2 7 0 1,2-7 0-1,5 3 0 1,-3-3 0 2,9 2 0-2,-4-2 0-3,7 0 0 91,4 0 0-94,-8 0 0-2,4 0 0 0,-5 0 0 0,-4 0 0 0,7 0 0 0,-4 0 0 1,1 0 0-1,0 0 0 0,-4 0 0 0,3 0 0 0,-3 0 0 35,-1 0 0-31,1 0 0-4,0 0 0 0,0 0 0 0,3 0 0 0,-2 0 0 6,9 0 0 0,-2 0 0 1,5 0 0 3,-3 0 0-3,0 0 0 0,0 0 0-2,-5 0 0 3,-3 0 0 2,-2 0 0-5,-2 0 0 4,-2 0 0 0,1 0 0-1,-2 0 0-5,6 0 0 5,-5 0 0 2,1 0 0 4,3 3 0-12,3 8 0 6,8-6 0-4,5 3 0 7,5 3 0-6,-1-5 0 1,5 0 0 7,-1 1 0-10,0-1 0 6,-1-1 0-1,-1 4 0-2,-1-4 0 1,-2 0 0 4,-8 2 0-6,-4-3 0 5,-3-4 0-4,-1 0 0 2,-6 0 0-4,-7 0 0 7,-5 0 0-3,-9 0 0-4,-10 0 0 4,0 0 0 1,-2 0 0 0,-10 0 0-5,8 0 0 7,-7 0 0-4,2 0 0-2,0 0 0 3,4 0 0-1,-1 0 0 2,6 0 0 0,-1 0 0-6,0 0 0 5,1 0 0 1,-7 0 0-1,-1 0 0-2,-3 0 0 3,-7 0 0-4,-2 0 0 6,-1 0 0-5,0 0 0 0,0 0 0 2,0 0 0 2,0 0 0-5,0 0 0 4,0-4 0-2,0-16 0 3,0-16 0-5,0-19 0 3,0-19 0 1,0-10 0-5,0-14 0 5,0-23 0-2,25-8 0 2,5-16 0 1,4-1 0-6,-6 11 0 5,-5 9 0 2,-1 22 0-9,-9 20 0 5,-2 15 0 1,-5 20 0 2,-6 18 0 3,0 24-18-11,0 7-152 2,-14 0-106 7,-2 21-78-5,1 20-799 7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8T21:40:33.55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05">
    <iact:property name="dataType"/>
    <iact:actionData xml:id="d0">
      <inkml:trace xmlns:inkml="http://www.w3.org/2003/InkML" xml:id="stk0" contextRef="#ctx0" brushRef="#br0">6423 3476 817 0,'0'0'213'11,"0"0"-61"-7,0 0-34 1,0 0-26 1,0 0-21 2,0 0-14 1,0 0-11-2,0 0 13 3,0 0 28-5,-141-9-31 4,91 9-4-2,-8 0-4 3,-4 5-7-4,-2 2-8 2,-5-5-11-2,1 1-1 4,-1-1-2-4,-1-2-2 2,-1 0 1 10,1 0-10-13,-2 0-8-5,0 0 0 11,-3 0 0-5,3 0 0 4,3 0 0-7,1 0 0 6,2 0 0 2,-4 0 0-9,5 0 0 5,-3 0 0 1,9 0 0 1,-6 0 0 4,6-2 0-10,-6-3 0 4,-3 2 0 5,3-1 0-11,-7 1 0 7,7 3 0 3,2 0 0-7,-2 0 0 2,7 0 0 4,5 0 0-1,-2 0 0-4,0 0 0 1,-3 3 0 4,0 4 0-2,-1-5 0 4,2 1 0-10,2-3 0 5,0 0 0 2,2 2 0 5,3-2 0-13,7 6 0 7,5-3 0-3,-6 2 0 5,2 0 0-6,-1 2 0 6,1 0 0-3,2-1 0 1,8-1 0-3,-3 3 0 3,5 0 0 0,0-2 0 0,2 2 0 2,4-3 0-5,-1 2 0 4,11-4 0-1,0-1 0-4,7 1 0 4,-3-3 0-1,-2 4 0 1,0-1 0-1,-7 2 0 3,-3 2 0-4,-5-2 0 8,-1 2 0-13,1 0 0 9,0-2 0-5,3 4 0 3,3-4 0 0,-1 3 0-2,2 1 0 2,1-2 0 0,-4 7 0 0,0-1 0 0,0 5 0 0,-2-5 0-2,4 1 0 2,5-4 0-1,5 2 0 0,-2-1 0 2,8 2 0-3,-5-2 0 3,7 2 0-4,0 4 0 5,0 2 0-4,-1 7 0 1,3-2 0 2,1 3 0 1,0 6 0-6,0-1 0 2,-5 7 0 4,5 1 0-2,0 4 0-3,-2 1 0 2,2 1 0 4,-6 4 0-5,3-2 0 4,0 7 0-6,1 5 0 3,2 1 0 2,-7 5 0-1,4-1 0-1,-4 3 0 2,-5-2 0 3,4-1 0-10,-2-2 0 8,4 0 0-6,4-1 0 4,-3 2 0 1,3-1 0-4,-1 0 0 3,-4-3 0 1,5 3 0 1,2 1 0-7,-3-1 0 5,3 4 0 2,0-2 0-6,0-6 0 4,0-3 0 0,0 0 0 0,0 10 0-2,0 4 0 3,0 2 0 1,0-4 0-5,0-3 0 0,0-4 0 4,0-4 0 0,0-5 0 4,0 0 0-12,5 3 0 6,-1 1 0 2,-1-6 0 3,0 3 0-11,-1-10 0 10,3-5 0-4,-3 4 0-1,1-11 0 3,0 3 0-3,-2-9 0 2,-1-5 0 2,6-10 0-6,-6-3 0 3,6 5 0 0,5-5 0 3,7 5 0-3,8-1 0-2,-2 0 0 6,-5 3 0-4,4-6 0-2,-5 3 0 2,1-5 0 2,3-4 0 0,14 0 0 0,9-2 0-5,11 0 0 4,9 0 0 0,0-4 0 0,-5-2 0-1,-3 0 0 2,-2 3 0-1,10 3 0-4,1 0 0 4,13-2 0 0,4-1 0 0,-1 3 0 1,6-3 0-4,-7 3 0 3,4 0 0 0,-3 0 0 1,-2 0 0-4,-4 0 0 4,0 0 0-1,1 0 0-2,-5 0 0 1,-5 8 0 0,-7 3 0 3,-5-5 0-5,-3-1 0 5,3 1 0-2,-3 0 0 7,7-2 0-11,3 0 0-4,0-1 0 8,10 0 0 2,-8 2 0-2,1 0 0-1,-8 2 0 2,-3 2 0-4,-5-1 0 1,-1 1 0 2,2-1 0 2,-8-2 0 0,-3 0 0-8,1-2 0 6,-1-1 0 1,0 3 0 2,4-6 0-8,0 3 0 4,0-3 0 2,4 0 0 0,4 0 0-5,-6 0 0 4,0 0 0 1,-7 3 0 0,3-1 0-5,-4-2 0 4,-1 0 0 3,-2 0 0-6,3 0 0 2,2 0 0 1,-4 0 0 1,-1 0 0-1,-3-8 0-5,-7 2 0 6,-3 1 0 2,-2 3 0-5,-4-2 0 0,1 2 0 3,2-2 0-4,6-1 0 4,-3 0 0-2,5-4 0 1,-1 1 0 2,0-1 0-4,-3-1 0 0,-4 0 0 4,-1 3 0-5,-4-5 0 5,2-5 0-6,-2-2 0 5,-2-14 0 0,-1-8 0 2,-4-12 0-8,-5-12 0 6,-1-14 0-4,0-8 0 107,0-21 0-110,0-7 0-2,0-2 0 0,0 8 0 0,0 13 0 0,0 12 0 0,0 4 0 0,0 3 0 1,0 1 0-1,0-5 0 0,0 2 0 0,-4-1 0 0,-6-7 0 0,4 3 0 0,-1 0 0 6,3 6 0 4,-6 8 0-1,2 10 0-7,-2 0 0 6,0 5 0 0,1 3 0 1,1 0 0-1,-2 0 0-3,4-9 0 3,4-4 0 0,2-6 0-2,0-5 0 33,0 4 0-38,0-1 0-1,0-2 0 0,0-2 0 1,0-2 0 6,0 6 0-1,0-1 0 26,0 9 0-29,0 7 0-3,0 6 0 0,0 8 0 0,0 9 0 8,0 7 0 1,0 8 0-4,0 10 0 6,0 5 0-6,0 1-68 4,0 4-21-1,0 0-25-2,0 12-50 1,0 1-146 4,0-2-412-7</inkml:trace>
    </iact:actionData>
  </iact:action>
  <iact:action type="add" startTime="8591">
    <iact:property name="dataType"/>
    <iact:actionData xml:id="d1">
      <inkml:trace xmlns:inkml="http://www.w3.org/2003/InkML" xml:id="stk1" contextRef="#ctx0" brushRef="#br0">6390 3925 563 0,'0'0'199'4,"0"0"-64"2,0 0-32 2,0 0-24 0,0 0 8 0,0 0 19 0,0 0 6-1,5 32-40 1,29-32-39-1,4 0 21 0,16 0 2 1,2 0-4 0,18 0 1 0,7-13-17-2,5-3 1 2,-1-4 2 2,4 1 5 4,-4 2-14-14,5 6-1 7,-1 3 4 3,-2 8-4-3,5 0-9 3,2 0-6-7,-6-4-4 5,3-3-4 0,1-3-3-1,3-2-1 0,-2-2 0 4,1 4 4-5,-5 1-3 0,0 4-3 2,-10 2 0-1,-3 0 0 3,-4 1 0-4,-4 2 0 2,1-4 0-2,-4 4 0 3,4 0 0-3,1 0 0 1,4 0 0 2,0 0 0-2,4 17 0-1,-3-3 0 2,-5 0 0 2,-3-7 0-3,0-4 0 2,-6 1 0-2,-2-4 0-1,-4 0 0 3,-3 0 0-1,0 0 0-1,3-9 0 0,-4-5 0 2,1 4 0-3,-2-7 0 3,-2 7 0-1,-9-2 0-3,-2 1 0 0,-3 6 0 4,-5 0 0 3,0 5 0-8,0 0 0 6,1 0 0-6,4 0 0 4,0 0 0 0,5 0 0 0,-2 0 0 0,5 0 0 0,5-3 0-3,-2 0 0 2,3-1 0 2,-3 4 0 0,4-2 0 2,3-1 0-9,-4 3 0 5,4-4 0 1,3 1 0 0,3 0 0 6,3-1 0-12,8 4 0 5,4 0 0 1,6 0 0-3,7 0 0 4,2 0 0-2,4 0 0 4,2 4 0-9,-1 4 0 7,7-6 0-2,2-2 0 2,2 0 0-4,6 0 0 6,4-21 0-3,-5-7 0 0,1-2 0-4,-6-1 0 4,1 7 0 2,-8 5 0 5,-2 0 0-11,-4-3 0-3,-3 3 0 9,3-3 0 1,7 1 0-8,2-2 0 4,16 4 0 3,9 6 0-6,6 5 0 6,15 2 0-4,-5 3 0 0,-2 0 0 3,-3-2 0 1,-8-9 0-6,-11-3 0 3,-13-14 0 2,-6 0 0 35,-14 1 0-41,1 6 0-3,-3 13 0 0,14 11 0 0,0 0 0 0,5 0 0 9,-6 8 0-6,-14 5 0 4,-16-3 0 4,3-3 0-7,-6-7 0 5,0 0 0 0,6 0 0-3,1 0 0 1,11-3 0 6,-1-13 0-10,0-1 0 5,3 3 0-1,1 9-5 5,-1 5 4-10,6 0 1 7,6 5 1-1,1 28-1-2,-4 6-11 0,-19-6 8 1,-14-6-2 2,-9-3-3 4,-6-2-2-10,-1 1-2 5,10 3-2 1,0 8 6-4,1 7 6 4,0 7-2-3,-1 14 4 2,-1 11-3 5,7 9 2-11,-3 2-9 6,3 7-8 1,2-5 2-4,-9-6-1 5,-1-3 1-5,-11-11 4 4,-8-11-6 1,-10-11 11-8,-5-15 3 6,-5-7 3 3,-7-13 0-6,-4 2 0 4,0-3-1-5,0-6 0 4,0 2 0 2,-12 2-5-4,-22-6-2 63,-10 0 2-67,-11 0 7-2,-1-6 1 0,1-28-1 0,1-5 1 0,0-1 0 1,11 0 0 1,-4 5-1-2,13 11 2 2,10 11-1 11,9 6-1-11,9 3 0 8,3 2 2-5,3-2 2 2,0 4 2-1,0 0-1 3,6 0 4-1,31 4-6-1,9 17 0-1,2 4 0 3,7 2 0-1,3 0 0 4,1-2-2-10,0 3-1 432,-11-6 3-432,-8-6-3-2,-12-3 0 0,-4-4-1 0,-6-9-1 0,1 0 2 1,6 0-1-1,1-14-1 0,0-20 0 0,10-19 0 0,-12-13-2 1,-3-22 3-1,-4-10 0 0,0-20 1 0,-2-4 1 0,-1-4-1 0,5 0-2 0,6 8 2 0,-5 19-4 0,2 30-3 1,-13 37-69-1,-9 32-157 0,0 36-65 0,0 24-520 0</inkml:trace>
    </iact:actionData>
  </iact:action>
  <iact:action type="add" startTime="14315">
    <iact:property name="dataType"/>
    <iact:actionData xml:id="d2">
      <inkml:trace xmlns:inkml="http://www.w3.org/2003/InkML" xml:id="stk2" contextRef="#ctx0" brushRef="#br0">209 9909 503 0,'0'0'272'3,"0"0"-174"3,0 0-17 3,0 0-10-3,0 0-7 2,0 0-13 1,0 0-1-3,0 0-8 1,0-13-16 2,0 42-11-3,0 4-6 2,-4 4 3 0,1 1-4 0,0-4-2-2,3-1 0 3,-4-6-2-2,4-10-4 1,0-8 2-2,0-6 0 2,0-3 4 0,0 0 19 0,0 0 14 0,0 0-9-1,0 0-12 4,0 2-3-5,14 3-5 1,14 1-5-2,-1 0 5 5,11-4 1-3,2-2 1-2,-1 2 4 4,4 2-2 0,2-1 9 8,-3 2 2-16,4 0-8 3,1 5-2 4,-3-6-3 0,5-4-3 0,3 0-5-1,0 0 0 3,-1 0-3-5,4 0 0 1,0-8 1 2,-3-3 1 0,-1 6 4 2,-4-2 5-6,-2 7 0 4,0 0 2 3,-3 0 5-4,6 0-11-2,2 0-1 5,2 0-5-4,-4 0 3 4,4 0-4-7,-8 0 4 6,4 0-2-2,-9 0-1 2,-4 0 1-5,-1 0-1 5,0 0 6 1,-4 0-1-2,1 4-5-3,3-1 3 4,2 0-4-3,9-3 0 5,8 0 1-7,-7 0-2 5,8 0 0 0,-13 0 4-4,1 2-3 3,-1-2 4 3,-7 0-2-8,0 0 2 5,-8 3 0 1,-4-3-1-3,-7 0-2 3,-2 0 2-2,-6 0-4 1,-3 0 1-3,-4 0-3 3,0 0 3-1,0 0-1 0,0 0 0 4,0 0 0-2,0 0-1-6,0 0 1 4,0 0-2 2,0 0 0-1,0 0 1-1,0 0 0 0,0-27 1 3,0-7 1-1,0 4-1-5,0 10 0 3,0 8 1-1,0 1-3 4,0 5 1 2,0 6 1-9,0 0-9 6,0 0-28-1,0-2-66-1,9 2-70-3,-5 0-145 3,1 0-720 1</inkml:trace>
    </iact:actionData>
  </iact:action>
  <iact:action type="add" startTime="16978">
    <iact:property name="dataType"/>
    <iact:actionData xml:id="d3">
      <inkml:trace xmlns:inkml="http://www.w3.org/2003/InkML" xml:id="stk3" contextRef="#ctx0" brushRef="#br0">24930 1476 667 0,'0'0'92'3,"0"0"27"5,0 0 35-1,0 0-58 0,-224-70-32-1,88 50-3 6,-39 1-4-9,-38 13-11 7,-43 6 8-3,-19 0-8 4,-10 55-19 5,22 27-12-15,35 27-1 5,43 28 3 0,37 18-3 0,46 22-1 3,28 11 5 0,45 9 7-4,29 13-4 4,33 9 1-2,95 14 15 1,68 10-25-2,82-3-5 2,82-24 0-1,46-45-3 2,20-65-1-2,-16-85 3 2,-36-52-1-5,-45-109 1 5,-46-66-3-2,-49-37 11 3,-57-9-2-6,-57 1-2 3,-56 10 0 3,-54 17-6-3,-20 15-2 1,-84 15-2-1,-46 14-2 2,-42 7-1-5,-46 2-3 5,-39-1-11-3,-43 3-35 3,-43 14-24-2,-33 32-30 4,-16 36-50-7,265 87-104 4,23 15-545 0</inkml:trace>
    </iact:actionData>
  </iact:action>
  <iact:action type="add" startTime="22639">
    <iact:property name="dataType"/>
    <iact:actionData xml:id="d4">
      <inkml:trace xmlns:inkml="http://www.w3.org/2003/InkML" xml:id="stk4" contextRef="#ctx0" brushRef="#br0">7408 13422 317 0,'0'0'358'2,"0"0"-139"5,0 0-48 1,0 0-48-3,0 0-28 8,0 0 12-10,0 0-18 5,0 0-17-2,21-7 9 2,-21 7-3 1,-8 0 1-1,-32 0 6 0,-4 0-31-1,-6-1-13 0,-5-6-5 1,-3-1-11 0,-8 0-8-1,-5 0-17 3,-2 0 0 5,-6 0 0-13,3 0 0 11,-5 4 0-10,6 2 0 3,-4 2 0 1,3 0 0 1,-3 0 0-3,0 0 0 2,2 0 0 2,6 0 0-3,1 0 0 5,3-3 0-1,1 1 0-8,4-4 0 7,7-1 0-1,1 0 0-1,2-2 0-3,7 2 0 5,6-1 0-2,2-1 0 6,3 1 0-10,3 3 0 4,-4 3 0 2,-5 2 0 0,-6 0 0-5,-9 0 0 6,-4 0 0-2,3 0 0 4,-6 0 0-10,-1 0 0 6,5 0 0 0,-4 0 0 6,3 0 0-12,-2 0 0 5,1 2 0-3,-1 1 0 5,-1-1 0-1,1 3 0 2,3 5 0-6,-2-3 0 5,-1 2 0-1,-2-4 0-1,-8 3 0 3,2-4 0-5,1-3 0 3,10 3 0-2,8-2 0 3,-1 1 0 0,7 2 0-3,-1-2 0 1,-3 3 0 0,10-1 0 0,1 3 0 3,8 1 0-6,0-4 0 6,8 0 0-4,6-1 0 0,1 0 0 4,-2-1 0-4,4 2 0 3,-3-2 0-4,0-3 0 3,-5 5 0-1,6-1 0 4,-1 1 0-5,3-2 0 1,-2 2 0 1,0 1 0 0,1 2 0 0,-4-3 0-3,-1 4 0 5,-2-1 0-3,-2 2 0 0,-6 2 0 2,4-1 0-2,2-3 0 4,8-3 0-9,10-2 0 7,1 0 0-3,0-3 0 3,3 0 0-4,0 3 0 7,0-3 0-8,0 6 0 10,-4 7 0-14,-1 8 0 9,-2 9 0 0,1 6 0 4,3 0 0-11,-1 2 0 5,0 3 0 2,1 2 0-5,3 5 0 4,-3 6 0 1,3 3 0 5,-6 7 0-9,5 1 0-5,1 0 0 9,-3 2 0 1,3-7 0-5,0-2 0 4,0 1 0-3,0-5 0 5,0 5 0-4,3-4 0-1,7-4 0 2,1 5 0-2,-2-4 0 1,0-4 0 3,1-2 0-5,-4-1 0 2,4-6 0 1,-7 4 0 1,5-9 0-2,-5 2 0 0,0 0 0 1,4-6 0 0,-4 2 0-2,-1-1 0 3,1 1 0 6,-1 1 0-13,3 4 0 5,1-3 0 1,-5 2 0-4,4-1 0 3,-5 2 0 2,2-1 0 1,1-2 0-6,1-1 0 5,-4 6 0 0,2 1 0-4,-2 18 0 6,0 9 0-8,0-8 0 4,0 2 0 2,0-18 0-1,0-11 0 2,0 1 0-6,0-7 0 7,0-2 0-5,0-2 0-2,0-3 0 6,0-2 0-3,0 0 0 1,0-1 0 1,0-1 0-3,0 2 0 1,0 2 0 2,0 0 0-1,0 3 0-2,0-5 0 3,0 0 0-2,0-1 0-2,0 2 0 3,0 1 0 0,0 1 0 0,0-1 0-1,0 1 0 4,0-5 0-8,0 2 0 7,0 0 0-4,0-3 0 4,0-1 0-6,0 3 0 7,0-5 0-7,0 2 0 4,0 4 0 0,0-1 0 1,0 13 0-2,0-12 0 3,0 14 0-6,0-12 0 4,0 0 0 2,0-2 0-7,0-11 0 5,0 1 0 0,0-3 0-1,0-4 0 0,0 2 0 1,0 4 0 1,0-2 0-3,0 8 0 2,0 3 0 0,0-5 0 1,0-3 0-3,0 5 0 3,0-10 0-1,0 1 0-2,0-1 0 0,4-2 0 1,-4 0 0 2,3 4 0 0,-3-2 0-1,4 4 0-3,7 5 0 5,-2 2 0-5,6 4 0 1,-2-3 0 3,5-6 0 0,-1 0 0-2,9 0 0 0,8 0 0 1,-2 1 0 1,0-1 0 0,4-2 0-2,-4 1 0-3,5 3 0 4,5 2 0 2,2-4 0-6,4 4 0 4,4-5 0 1,3 0 0 0,-3-2 0-5,7-1 0 7,-1 3 0-2,1-7 0-5,-3 0 0 3,-3 5 0 3,-1-5 0-6,-8 0 0 7,3 0 0-3,-1 0 0-4,2 0 0 3,1 0 0 2,-1 0 0-2,-2 0 0-1,-1 0 0 6,-4 0 0-4,-2 0 0-5,-2 0 0 4,-3 0 0 2,4-5 0-2,1 5 0 4,-2 0 0-8,1 0 0 7,0 0 0-3,1 0 0-1,-2 0 0 27,3 0 0-29,-2 0 0-4,5 0 0 0,-4 0 0 1,8 0 0 6,0 0 0 2,4 0 0-4,0 0 0 7,-1 0 0-6,5 0 0 1,-1 0 0 0,0 0 0 2,-2 0 0-1,3 0 0-2,-7 0 0 4,2-7 0-4,3 5 0 1,4 0 0 2,1-1 0-5,7 3 0 6,1-2 0-3,1 2 0 2,0 0 0-6,-9-3 0 7,-3-1 0-2,-11 4 0 0,-2 0 0-2,-2 0 0 31,-2 0 0-34,-4 0 0-3,2 0 0 0,0 0 0 0,3-3 0 4,5 3 0 4,-7 0 0 1,1-4 0-1,-2 1 0 0,1 0 0-3,-2 1 0 3,3-2 0 1,-1 1 0-2,-7-2 0 2,1 5 0-6,-5-5 0 7,3 3 0-1,-1-2 0-2,4 4 0-2,-2-1 0 3,4-3 0 0,2 1 0 0,-9-2 0 2,4 5 0-6,-14 0 0 4,-4-5 0-1,-3 5 0 2,0 0 0-4,-5-6 0 5,1 6 0-3,0 0 0 1,-2 0 0-2,-4 0 0 2,0 0 0-1,0-3 0-1,0 3 0 3,0 0 0-1,0 0 0 1,0 0 0-3,0 0 0 1,1-5 0 0,6-12 0 1,6-7 0-2,-2-20 0 3,2-5 0 0,-5-4 0 4,2-7 0-11,-7-2 0 8,-3-13 0-7,0 2 0 5,0-6 0-2,0-1 0 4,0-5 0-2,0 5 0 6,0 1 0-13,0 6 0 7,-10 2 0-1,2-8 0-1,-1-5 0 2,-3-2 0 4,6-1 0-9,-4 2 0 4,4 11 0 2,2 5 0-1,3 4 0-2,-3-1 0 1,1 3 0-1,0 0 0 3,-1 3 0-2,4 2 0 1,0 5 0-2,-2 3 0 3,-1 1 0 0,1-4 0-1,-5 3 0-4,-2 2 0 4,-4-4 0 0,1 6 0 0,3 4 0 0,4 7 0 0,-2 4 0 1,4 1 0-4,3 4 0 3,0-2 0-2,0-6 0 5,0-1 0-3,0-3 0 5,0-12 0-11,0-2 0 5,0-1 0 0,0 0 0-3,0 7 0 4,0 8 0 0,-3 2 0 1,0 5 0-4,3 4 0 5,-4 8 0-1,2 2 0-2,2 0 0 0,-4-6 0-3,1-4 0 7,-1-2 0-4,3 3 0 1,-2 4 0-4,3 5 0 5,0 10 0 0,0-1 0-3,-3-1 0 3,3 2 0-3,0-5 0 3,0 1 0-5,0-2 0 7,0-1 0-3,0-3 0 0,0 0 0 0,0 3 0-3,0 6 0 2,0 3 0 2,-3 5 0-2,-2 0 0-1,3 0 0 4,-3 25 0-1,-8 41-42 2,10-29-338-10,-5 13-141 7</inkml:trace>
    </iact:actionData>
  </iact:action>
  <iact:action type="add" startTime="28395">
    <iact:property name="dataType"/>
    <iact:actionData xml:id="d5">
      <inkml:trace xmlns:inkml="http://www.w3.org/2003/InkML" xml:id="stk5" contextRef="#ctx0" brushRef="#br0">22124 5967 538 0,'0'0'196'7,"0"0"-31"-1,0 0-34 1,0 0-21 0,0 0-7 0,-198-139-14 1,34 139-13 0,-36 0-13-2,-29 28-16 3,-12 32-8-1,5 25-4 0,14 23-7-1,23 35-6 12,34 24-4-16,28 29 10 8,33 13 0-9,30 7 0 5,36 11-1-2,34 5-7 5,17 12-5-3,85 2 2 1,62-13-10 5,63-31-6-11,50-34 6 6,46-41 4-5,25-50-5 6,7-55-4 4,-15-34 8-11,-38-99-10 6,-36-64-3 0,-51-58 3 1,-37-36 5-5,-46-26 0 4,-52 2 2 4,-57 9-4-8,-32 3-1 4,-90 10-1 1,-58 8-1-3,-56 19-3 5,-57 45 3-6,-44 41-4 1,-38 51-43 3,-15 43-53-2,23 35-71-2,244 34-100 5,27 38-301 1</inkml:trace>
    </iact:actionData>
  </iact:action>
  <iact:action type="add" startTime="31903">
    <iact:property name="dataType"/>
    <iact:actionData xml:id="d6">
      <inkml:trace xmlns:inkml="http://www.w3.org/2003/InkML" xml:id="stk6" contextRef="#ctx0" brushRef="#br0">3567 15924 666 0,'0'0'237'4,"0"0"-45"3,0 0-48-1,0 0-16 1,0 0-33 1,0 0-35 1,0 0-3-1,10-2-3-2,-41 9-11 2,-20 19 6 0,-6-2-25-2,-11-2-1 3,2 2-7 0,-4-2 0-1,8 2-4-2,2 5 1 4,2 2 1-4,3 5 3 1,0 0 0 11,10 3-1-18,2 1 1 5,7 4-6 4,6-9-2 3,8 2-2-10,3-4-2 7,8-3-5 2,1 0 2-8,10 2-2 4,0 4 0 5,0 0 0-10,0-1 2 6,10 7-3 0,14 4 1 1,7 3 0 0,-1 0 0-5,-1 3 0 3,-2-3 0 4,6-2-2 0,-4-3 2-10,2-1 0 7,3-7 0 3,-2 0 3-7,5-5-3 4,0 5 1 1,2 3-1-4,-5 1 0 5,3-4 2 3,-9 3-2-10,4-3 4 4,-5-7-4-1,1 0 2 1,-6-6 0 1,-1 2 1 3,-1-4-3-6,5 6 1 1,-1-6 1 3,-4 4-2-5,2-2 0 4,1 0 1 1,-6 0 0 8,-2-6-1-15,1-3 2 2,-1-3-2 4,-3 3-1 0,3-5 1-3,-1-1-1 3,2 3 0-2,3-3 1 1,0 3 3 2,-2-1-3 1,-2-4-1-5,1 2-1 5,2-3 3-5,3 5-1 2,0 0 1 4,0 3 0-7,1 4-1 4,0-7 0 0,-2 5 1 1,-6-11-1-1,-3 0-2-4,-5-1 2 5,-3-3 0-2,-3 0-1 1,0 0 1 0,0 0 0-2,0 0 1 4,0 0-2-5,0 0 1 4,0 0-2 1,0 3-1-6,0-1-3 2,-24-2 2 3,-16 0 2-2,-8 0 2 3,-1 0-1-6,-3 0 2 4,0 0-1 7,7 0 0-13,2-2-1 6,4-1 1 2,6 0 0-6,5-1 0 5,7 4-1-4,8-4 0 2,8 4 1 8,2 0 0-15,3 0 0 8,0 0 3 1,0 0 1-1,0 0 0-3,0 0 2 6,12 24-4-6,24 6-2 3,0 6 0 0,4-11 0 5,-6 2 2-11,0 0 1 5,-5-2 0 6,2-6 1-11,-4-2 0 6,-6-5 2 8,0-2 2-14,2-3 0 3,-6 2-5 0,-2-4 2 4,1-5 0-1,-3 0-1-3,1 0-4 4,4 0 1-1,3-12 1 1,7-19-1-1,-4-10 1-3,-4-14 3 3,-3-6 6 2,-11-1-5-6,-4-10-6 5,-2 5 0 0,0-12 0-5,0 6 0 4,-12 11 0 2,-2 7 0-1,-2 11 0-5,5 9 0 5,1 4 0-1,4 9 0 2,1 14 0-6,5 1 0 1,0 7-67 4,0 0-91 0,0 0-114-5,0 1-285 5</inkml:trace>
    </iact:actionData>
  </iact:action>
  <iact:action type="add" startTime="36140">
    <iact:property name="dataType"/>
    <iact:actionData xml:id="d7">
      <inkml:trace xmlns:inkml="http://www.w3.org/2003/InkML" xml:id="stk7" contextRef="#ctx0" brushRef="#br1">11875 13302 744 0,'0'0'302'5,"0"0"-138"-1,0 0 32 5,0 0-55-2,0 0-20 2,0 0-8-3,0 0-24 1,-89 34-9 1,20-15-29 1,-6-2-5-3,0-1-46 2,-4-2 0 0,0-6 0 0,-1 4 0 0,-2-2 0-2,2 2 0 2,-1-5 0 1,2 2 0 7,3-6 0-16,7-3 0 11,-1 0 0-5,3 0 0-2,9 0 0 7,1 0 0-5,2 0 0 1,0 0 0 3,1-6 0-6,-4-1 0 5,-2 1 0-3,-2 0 0 4,1 2 0-4,-3 4 0 1,4 0 0 1,-4 0 0-2,4 0 0 2,2 0 0 0,0 0 0 0,6 0 0 1,0 0 0-2,4 0 0 1,-2 0 0 3,1 0 0-9,-2 0 0 5,0 0 0 3,-12 10 0 3,-2 0 0-11,-8 4 0 5,1 0 0 2,7-2 0 2,4 0 0-9,10-1 0 5,11 1 0 2,7-8 0 3,5 3 0-11,4-5 0 8,1-2 0-1,9 2 0 0,-1-2 0-3,3 3 0 2,7-3 0 2,1 0 0-3,-1 0 0 0,4 2 0 2,1-2 0 2,-3 0 0-3,3 0 0 0,-3 0 0 0,-4 0 0 1,4 0 0-1,3 4 0 2,0-4 0-4,0 0 0 8,0 0 0-11,0 0 0 6,0 0 0 2,0 0 0-1,0 0 0-2,0 0 0-4,0 6 0 8,0 15 0-4,0 11 0 2,0 15 0-5,0 6 0 5,0-4 0 0,0 6 0 2,10-1 0-9,-4 2 0 4,4-1 0 3,-5 1 0 6,1-1 0-13,-3 3 0 5,0 2 0 2,0 5 0-3,1 6 0-1,-1 5 0 4,-3-1 0 0,0-7 0 3,0-5 0-10,0-3 0 7,2-5 0-3,-2 5 0 6,3 7 0-10,4 6 0 4,-7 3 0 5,3 1 0-2,0-12 0-6,-3 4 0 7,1-7 0 0,6-1 0-6,-2-13 0 4,-3-4 0 1,1-5 0-5,0 1 0 5,-3 5 0 1,0-4 0-6,0 2 0 3,0-7 0 2,0 0 0 0,0 5 0-4,0-5 0 4,0 2 0 2,0-1 0-7,0-6 0 2,0-10 0 4,0-1 0 3,0-9 0-11,0 2 0 5,0 1 0 0,0 3 0 1,3 4 0 1,0 5 0-5,4-2 0 6,-4 5 0 2,-1 5 0-10,1 1 0 11,-1 2 0-11,6-1 0 7,-5-5 0-5,-2-12 0 5,6-2 0 0,-4 2 0-2,0-11 0-1,1 4 0 2,-1-3 0 0,0 3 0 0,0 1 0-2,2 6 0 1,2 0 0 1,-4 4 0 0,-1-2 0-1,2-5 0 2,-1 1 0-3,0-3 0 2,-3-6 0-2,2 1 0 4,-2 5 0-3,5-1 0 0,-3-2 0-2,-2 6 0 6,0-5 0-4,0 3 0 0,3-3 0-1,-3-8 0 6,0-1 0-6,0-3 0 6,0 0 0-10,0 0 0 5,0 0 0 0,0 0 0 0,0 0 0 3,0 0 0-4,0 0 0 4,0 0 0-3,0 0 0-3,0 0 0 3,0 0 0 6,0 0 0-10,0 0 0 4,0 0 0 3,0 0 0-1,0 0 0-3,0 0 0-2,0 0 0 4,0 0 0 3,0 10 0-4,3 4 0-3,-3-3 0 5,1 0 0 1,5-11 0-3,-6 0 0-2,3 0 0 4,-3 0 0-3,0 0 0 2,0 0 0-2,0 0 0 4,0 0 0-4,0 0 0 2,0 0 0-2,0 0 0 3,8 3 0 1,14 6 0 1,7 5 0-10,13-4 0 7,12-3 0 0,0 5 0 2,8-9 0-2,-4 1 0-4,-1 0 0 5,-3-1 0 3,-2-3 0-10,3 0 0 5,0 0 0 0,9 3 0 3,1-3 0-2,2 0 0-3,7 0 0 4,3 0 0 0,5 0 0-5,5 0 0 3,-2 0 0 3,4-14 0 2,-7-1 0-10,1 5 0 5,2 3 0 5,-7-7 0-9,1 5 0 6,0 1 0 0,-4 0 0-4,3-3 0 2,-2-1 0 0,-4-1 0 7,-2 2 0-10,-10 1 0 3,-7 0 0-2,-10 6 0 3,-4-4 0-1,-5 1 0 3,-2 3 0-6,5-2 0 5,3 0 0 2,2 5 0-7,0-5 0 3,5 0 0 2,-5 1 0 0,-3-4 0-4,1 4 0 5,-8-1 0-5,-6 0 0 5,-5 4 0-3,-6-1 0 0,-7 3 0 1,4 0 0 0,1 0 0-3,0 0 0 2,-4-5 0 3,0 2 0-5,1 3 0 6,-9-4 0-5,3 4 0 1,-1 0 0 0,-3 0 0 2,0 0 0-5,0 0 0 4,0 0 0 1,0 0 0-1,0-4 0-1,0-23 0 0,0-17 0 1,0-19 0 1,0-20 0 5,-3-1 0-12,-2 0 0 6,-5-12 0 1,1 2 0-7,1 10 0 5,1 5 0 3,0 0 0-2,4-7 0-4,-3-3 0 6,2-11 0-2,3 0 0 1,-2 0 0-5,-1 1 0 3,-2 3 0 2,-2-7 0-2,1-1 0 1,-2 6 0-2,-1 11 0 3,3 10 0 6,3 11 0-14,-2 3 0 7,-1 7 0-1,2-6 0 2,-1 0 0-6,-1 1 0 7,4 4 0-3,-1 9 0 3,2 5 0-6,2 7 0 3,0 9 0 1,0-4 0 3,0-3 0-5,0 3 0 0,0 0 0 2,0-3 0-1,0 5 0 3,6-4 0-3,0-1 0 1,-1 0 0-1,0-2 0 1,-3 0 0-3,1 0 0 2,-3-2 0 0,0-5 0 2,0-5 0-3,0 5 0 2,0 11 0 1,0 13 0-1,0 14 0-4,0 5 0 5,0 5 0-1,0 50 0 0,0 20-45-2,0-31-359 3,0-9-250-2</inkml:trace>
    </iact:actionData>
  </iact:action>
  <iact:action type="add" startTime="40490">
    <iact:property name="dataType"/>
    <iact:actionData xml:id="d8">
      <inkml:trace xmlns:inkml="http://www.w3.org/2003/InkML" xml:id="stk8" contextRef="#ctx0" brushRef="#br1">24569 11003 483 0,'0'0'198'3,"0"0"-51"3,0 0 30 3,41-156-76-1,-98 129-3-1,-37 8-4 1,-36 14-23-2,-32 5 3 3,-33 20-28-1,-21 45-16-2,-8 19-2 2,-4 31 1 0,22 15 0 1,21 24-8 8,44 14 11-15,31 12 0 2,32 12 4 6,34 7-1-6,26 15 9 4,18 7-24 0,42 5 2 2,66-3-6-6,40-21-11 4,44-27-3-1,25-41 3 3,25-49-2-1,19-52 2-5,7-33-5 6,-7-67 3-3,-21-58 1 0,-27-38-4 1,-40-37-2 0,-36-30-3-3,-32-22 5 4,-42-14 2 1,-43-1 1-6,-20 12-3 4,-57 11-3 1,-58 22 2-3,-42 27-6 2,-42 27-89 1,-39 37-59-6,128 131-55 6,6 0-120 0</inkml:trace>
    </iact:actionData>
  </iact:action>
  <iact:action type="add" startTime="42268">
    <iact:property name="dataType"/>
    <iact:actionData xml:id="d9">
      <inkml:trace xmlns:inkml="http://www.w3.org/2003/InkML" xml:id="stk9" contextRef="#ctx0" brushRef="#br1">8910 15960 550 0,'0'0'160'4,"0"0"-28"2,0 0-47 1,0 0-65 1,0 0-11-1,0 0 3 0,0 0 18 1,62 0 12 0,-62 0 19-2,0 0 15 2,0 0 17 0,-20 0 41 0,-22 13-35-1,-7 3-33 0,-5 4-13 1,-12-1-20 0,-5-2-4-2,-9 2-10 2,-5-2-11 5,3-1 2-9,2 1-3 2,11 0-3 3,6-2 0-1,3 6 3 0,14 5-2-3,-2 4 10 3,14-7 2 0,3 11 2 1,10-5-9-3,2 2-4 2,10-2-3 0,3 0-1 0,6 4 2-1,0 3-3 0,0-7 2 0,0 7 1 1,0 2 3-2,0-5-2 2,0 6-1-1,0-2 3 2,6-10 2-3,9 6-3 3,3 0 4-3,1-3 0 3,0 5 1-3,7-4 1 2,-1 1-3 0,-1 11-2 0,3-9-2-1,-6 8-2 0,5-3-3 2,-5-3 2-2,0 1 1 1,0-7 2-2,-5-1-1 4,2-3-1-4,-7-9-2-1,2-2 3 5,-5 2-4-3,1-13 4 1,-5 6-2-1,-4-8-1 1,3 1 0 0,-3-1 0 1,3 1 1-1,-1 8-2-4,1-8 0 5,2 2 1-2,-5-1 0-1,0-4-1 3,0 0-1-1,0 0-2-1,0 0-1 0,0 0 0 0,-16 0-2 3,-33 0 6-3,-15 0 0-1,4 0 0 2,-4-12 0-1,9 8 0 1,7-8-1-2,9 9 1 4,8 1-1-3,9 2 0 2,13 0 1-5,3 0-1 4,6 0 1 0,0 0 2 0,0 0 2-2,0 0 1 2,0 0 1 0,0 0 1 0,27 10 8 0,9 14-14-1,2-1 1 1,8-1 0-1,2 0 2 0,4-3 3 2,-6-9 11-2,2-1-1 1,-8 1-10-1,-11-10-7 0,-5 6 0 1,-3-2 0 0,-8-2 0-2,0 0 0 1,-9-2 0 2,0 0 0-2,-4 0 0-1,0 0 0 4,3 0 0-3,3-21 0 0,1-35 0 1,0-23 0-2,1-3 0 3,-2-2 0-2,2 2 0-1,-3 8 0 4,-4 14 0-4,-1 19 0 3,0 15 0-3,0 16 0 2,0 8 0-1,0 2 0 3,0 0 0-5,0 0-80 4,0 0-161-3,0 0-129 2</inkml:trace>
    </iact:actionData>
  </iact:action>
  <iact:action type="add" startTime="47643">
    <iact:property name="dataType"/>
    <iact:actionData xml:id="d10">
      <inkml:trace xmlns:inkml="http://www.w3.org/2003/InkML" xml:id="stk10" contextRef="#ctx0" brushRef="#br2">16818 13355 620 0,'0'0'257'6,"0"0"-100"0,0 0-24 2,0 0-32-2,0 0-10 4,0 0 4-3,0 0-26 1,13 0-3-2,-13 0-5 3,0 0-6-2,-18 0 5 1,-22 0 4 0,-6 0-23 0,-2 0-3-1,3-2-7 0,-3-3 6-1,8 2-11 2,-2 0 1 0,2 1-9 0,2 2-18-2,-1 0 0 3,2 0 0 9,-1 0 0-13,3 0 0-5,-8 0 0 7,1 0 0 4,-3 0 0-2,-4 0 0-6,1 0 0 5,-2 0 0 3,7 0 0-4,5 0 0-3,-2 0 0 4,3 0 0 0,-2 0 0 1,-1 0 0-5,-1 0 0 7,6 0 0-2,-4 0 0-5,2 0 0 3,-2 0 0 4,-2 0 0 1,5 0 0-9,4 0 0 4,1 0 0-2,4 0 0 6,-1 0 0-6,1 0 0 4,-4 0 0-3,1 0 0 2,-2 0 0-2,4 0 0 5,-3 0 0-7,-6 0 0 4,0 0 0 5,-2-4 0-11,-1 4 0 7,1 0 0 0,-3-1 0-6,5 1 0 5,-1-4 0 0,7 4 0 2,0 0 0 4,7 0 0-12,-7 0 0 5,7-3 0-3,-3 3 0 6,-7 0 0-2,6 0 0-4,-3 0 0 6,3 0 0-5,5 0 0 5,2 0 0 3,-2 0 0-9,4 0 0 3,-8 0 0 1,-4 0 0-4,4 7 0 3,-5-2 0 2,9 0 0-2,-1 0 0 4,-1 0 0-7,6-1 0 3,0-2 0 1,5 1 0-1,1 0 0 4,-3 1 0-8,2-3 0 6,-7 5 0-1,-3-1 0 0,0-2 0 0,-7 2 0-4,-1 2 0 5,-8-6 0-1,-5 5 0 1,3-4 0-1,-5 1 0-3,-2 1 0 5,4-3 0-3,0-1 0-1,5 4 0 4,-4-1 0-3,5-1 0-3,2 1 0 4,0 2 0 4,5-3 0-9,5 2 0 4,3-1 0 2,7-3 0 0,7 0 0-2,3 0 0 2,-2 0 0-4,-1 0 0 1,1 0 0 5,1 0 0-4,-5 3 0-1,5-3 0 3,-2 0 0-1,1 0 0-4,-1 0 0 3,2 0 0 4,-5 2 0-3,-2-2 0-3,-4 4 0 3,1-4 0-1,-3 0 0 2,0 0 0-1,0 0 0-3,-1 0 0 3,7 0 0 0,-8 0 0 2,6 0 0-6,-5 0 0 3,2 0 0 3,-2 0 0-4,-1 0 0 3,5 0 0-2,-1 0 0 0,1 0 0 3,0 0 0-6,2 0 0 4,1 0 0 0,-2 0 0-2,1 0 0 1,-1 0 0 2,0 0 0 0,-1 1 0-5,-3 2 0 6,2 0 0-2,1-3 0 1,0 3 0-2,2 0 0-3,-1-1 0 5,2 1 0-1,-1-3 0 0,4 2 0-2,0 2 0 4,2-1 0-3,2-2 0 0,1-1 0-2,1 4 0 7,2-4 0-5,3 0 0-2,-5 0 0 1,-4 0 0 5,5 0 0-4,-3 0 0-1,-3 2 0 56,6-2 0-60,-8 3 0 0,0-3 0-2,2 0 0 0,-5 0 0 0,4 0 0 0,-4 0 0 0,2 0 0 1,-4 0 0 9,-6 3 0-4,1-3 0 2,-4 3 0 3,6-2 0-8,-3-1 0 4,2 0 0-1,5 0 0 3,-2 4 0 0,4-1 0 0,-3-1 0-3,-4-2 0 4,3 3 0-5,2 0 0 3,-4 1 0 0,-1 0 0-1,0-1 0-2,5 0 0 4,-1-1 0-1,2 2 0 0,8-4 0 0,5 0 0-3,-3 0 0 4,6 0 0-3,0 0 0 2,0 0 0-1,0 0 0 4,0 0 0-9,0 0 0 8,0 0 0 0,0 0 0-4,0 0 0 0,0 0 0 3,0 0 0-1,0 0 0-2,0 0 0 3,0 0 0-2,0 0 0 2,0 8 0-2,0 8 0 1,0 3 0-1,0 2 0-2,0-2 0 3,-1 4 0 0,1 1 0 0,-3 5 0 1,0 0 0 1,3 5 0-6,0 8 0 2,-3 4 0 7,-1 12 0-10,1 0 0 5,0-1 0 2,1-8 0-4,2-6 0 1,-3 3 0-1,3-8 0 1,0 0 0 1,0-6 0 0,0 2 0-2,0 1 0 3,0 16 0-1,0 13 0 5,0 4 0-11,-6 9 0 5,-1-12 0 3,-1-6 0 0,-2-6 0-8,1-12 0 5,4-7 0 4,5-7 0-8,0-4 0 5,0 4 0 3,0 0 0-6,0-1 0 2,0 0 0 1,0 0 0 0,0 5 0 0,0-2 0 0,0 7 0-3,0-6 0 2,0 11 0 2,0 17 0 0,0 11 0-4,0 15 0 4,0 1 0-2,0-3 0 2,-5-3 0-4,5-13 0 3,0-11 0 0,-2-14 0 1,2-8 0-3,0-6 0 2,0 0 0 0,0-4 0 1,0 1 0-4,0 3 0 8,0 3 0-11,0 7 0 4,0-8 0 3,0 4 0 0,0 13 0-4,0-5 0 5,0-2 0-3,0-4 0 0,0-11 0 8,0-4 0-7,2-3 0-8,-2-1 0 6,5-2 0 2,-4-2 0 1,6 3 0-3,-1 1 0-1,-2-4 0 5,2 1 0-5,-6 1 0 3,4-4 0 2,0 10 0-4,-4-9 0 3,3 1 0-4,-3 3 0 5,0-4 0-4,0-3 0 3,0 6 0-3,0 0 0 2,0-3 0 0,0 5 0-3,0-6 0 3,0 2 0 1,4-4 0-1,-4 3 0-2,0 1 0 4,2-5 0-4,-2 2 0 3,0-2 0-4,4-7 0 4,-4 0 0-1,0 0 0 0,3 0 0-4,2 0 0 5,12 6 0 1,13-4 0-4,12 3 0 2,9 1 0 0,2-2 0-3,10 3 0 6,-3-4 0-7,2 0 0 7,0 5 0-7,3 4 0 5,0-7 0-1,-3 0 0-2,0 1 0 1,-1 2 0 4,2-8 0-7,-3 5 0 3,6-5 0 1,0 3 0 1,5-3 0-2,1 0 0 136,4 0 0-142,-6 0 0-1,-6 0 0 1,-6 0 0-1,-6 0 0 0,-7 0 0 0,0 4 0 0,-3 0 0 0,2 2 0 0,-6 1 0 0,2-1 0 1,0 2 0 1,0 4 0 0,4-7 0-1,9 0 0-1,-1 3 0 1,2-2 0-1,-5-1 0 0,-1 0 0 0,-2 2 0 6,3-2 0 1,0 2 0 0,2-7 0 1,5 3 0 1,4 1 0 11,7-4 0-17,-2 0 0-2,7 3 0 6,-3-3 0-3,-1 0 0 5,-7 0 0 5,-2 0 0-12,3 0 0 4,-4 0 0 3,-2 0 0-4,6 0 0 2,0 0 0 3,6 0 0-4,0 0 0 2,5 0 0 0,0 0 0 1,2 0 0-2,-9 0 0-3,-6 0 0 5,-12 0 0 0,-3 0 0 2,-1 0 0-9,-2 0 0 6,7 0 0-1,-4 0 0 3,0 0 0-6,3 0 0 5,2-7 0-2,5 4 0 2,8-9 0-2,1 0 0 2,9 1 0-2,0 3 0 0,-2 8 0 5,-5 0 0-10,-8 0 0 6,-14 0 0 0,1 0 0 0,-13 0 0 0,1 0 0-1,2 0 0 0,-8 0 0 1,-3-3 0-1,-3 3 0 1,-7-2 0 1,0-3 0-6,-5-4 0 5,3-2 0 1,4-2 0-1,-2-16 0-1,1-2 0 1,-2-11 0 3,-4-18 0-8,-1-11 0 6,-1-6 0-1,-1-7 0-3,1-8 0 5,-2 6 0-4,-3-5 0 3,-2-1 0-1,0-1 0 0,0-6 0-4,0-7 0 6,-2-6 0-2,-13-9 0-1,4-2 0-1,-2 0 0 3,5 2 0-1,-2 1 0 0,1 5 0-2,-1 6 0 8,2 7 0-13,-1 10 0 6,2 1 0 8,-3 0 0-12,1 1 0 4,-3 2 0-2,1-1 0 4,-2 9 0-3,5 4 0 3,-5 10 0 4,5 12 0-11,2 4 0 6,2 12 0-3,4-1 0 3,0 2 0-2,0-2 0 3,0 0 0 0,0-1 0-2,0 1 0-3,0 2 0 5,-3-2 0-2,-1 0 0 1,2 1 0 1,-5 0 0 70,-1-3 0-76,-3-8 0-3,-4-7 0 0,1 5 0 0,0 13 0 0,10 19 0 1,1 16 0-1,0 3 0 0,3 38 0 0,0 52 0 0,0 34-148 5,0-56-213 4,0-4-349-1</inkml:trace>
    </iact:actionData>
  </iact:action>
  <iact:action type="add" startTime="53249">
    <iact:property name="dataType"/>
    <iact:actionData xml:id="d11">
      <inkml:trace xmlns:inkml="http://www.w3.org/2003/InkML" xml:id="stk11" contextRef="#ctx0" brushRef="#br2">23453 15881 645 0,'0'0'135'5,"0"0"-20"3,0 0 55 0,-213-88-50-5,31 77-46 6,-38 11-5-1,-7 0-28 1,-6 16-13-3,15 44-8 1,20 28 0 2,25 35 10 10,30 35 14-14,35 32 7-5,24 19-2 7,35 19-8 2,36 3-6 0,19-8-1-4,86 3-1 4,61-15-13-2,55-10-2 2,41-18 8-5,36-30-5 5,24-32-10 1,18-47 14-7,-5-50 11 5,-27-24-25 1,-40-86 17 0,-50-47-12-5,-49-67-4 5,-39-38-6 1,-50-32-1-2,-46-23-5-5,-21 3 0 6,-91 5-1 2,-52 26-2-7,-48 37-5 3,-35 44-2 3,-12 41-39-6,0 36-43 4,11 33-54 1,162 68-55 5,10 25-141-12</inkml:trace>
    </iact:actionData>
  </iact:action>
  <iact:action type="add" startTime="55057">
    <iact:property name="dataType"/>
    <iact:actionData xml:id="d12">
      <inkml:trace xmlns:inkml="http://www.w3.org/2003/InkML" xml:id="stk12" contextRef="#ctx0" brushRef="#br2">12632 16672 843 0,'0'0'179'3,"0"0"-10"4,0 0-79-1,0 0-27 2,0 0-25 0,0 0 2 1,0 0-10-4,-111 129-16 4,52-112-3-2,-6 9 2 1,4-7-4-2,5 3 1 2,6-3 2 1,11 3-1-2,8 0 4-1,8-6 1 2,9 6 6 0,6-3-4 0,8 8-1-2,0 0-3 2,0 6 1 1,8 6 0-1,29-4 15-3,8 3-8 9,4 4 5-10,3-4-1 8,-4 3 5-11,-1-1-2 9,-2 4-11-4,-5 1-5 2,-7-4-3-1,-6-10-1 0,-8-6-3 3,-7-7 0-4,-6-17 0 1,-3 3 2 1,-3-4 0 0,1 0-3-1,-1 0-2-1,0 0-3 2,0 0-1 0,0 0-5 0,0-4-2-2,-10-25 6 3,-26-5 1 0,-10-2 2 0,-3 5-2-3,-3 6 1 8,0 9-2-10,4-3 1 8,5 14-1-9,14-5-1 8,6 8 3-8,15 2-1 2,5 0 2 1,3 0 1 6,0 0 4-8,0 0 0 5,0 0 1-4,15 17 5 5,21 18-1-3,12 4-10 1,1-2 4 4,0-4 2-9,2-2 3 8,-4-6 1-7,-9-6 1 6,-6-5 6-8,-12-9-6 7,-7-5 13-3,-6 0-18 2,-4 0-7-2,-1 0 0 5,7 0 0-5,6 0 0 0,1-25 0 2,-3-13 0 0,-8-10 0 0,1-12 0-3,-6-3 0 6,0 6 0-5,0 11 0 5,0 13 0-8,0 14 0 5,0 11 0 0,0 4 0-2,0 3 0 1,0 1 0 1,0 0 0 0,0 0-74 0,0 13-96-1,0 4-171 1,0 6-337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11:04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56">
    <iact:property name="dataType"/>
    <iact:actionData xml:id="d0">
      <inkml:trace xmlns:inkml="http://www.w3.org/2003/InkML" xml:id="stk0" contextRef="#ctx0" brushRef="#br0">15942 7374 593 0,'0'0'342'3,"0"0"-211"4,0 0-10-1,0 0-36 2,0 0-9 0,0 0 5 0,0 0 2-2,150 0-5 2,-60 0-4 0,30 0-11 0,25 0-5-2,29 0-10 2,23 0-6 1,19-9-10-2,3-1 0-1,-15-2-9 4,-16 1-8-3,-15-2 2 1,-9 2 0-2,-15 3-3 2,-17-4-4 0,-22 2-1 3,-21-1-6-5,-12 0-3 1,-18 2 0 1,-11 2 0-2,-18-1 0 1,-12 4 0 0,-12 1 0 2,-6 3 0-3,0 0 0 0,0 0 0 2,0 0 0 0,0 0 0 0,-6 0 0-1,-42 0 0 1,-28 15 0 0,-37-4 0 3,-26-6 0-5,-32-2 0 0,-21-3 0 2,-14 0 0-2,-14 0 0 1,-4 0 0 1,11 0 0 0,16 0 0 0,20 0 0-1,28 0 0 2,22 0 0-1,29 0 0 1,25 0 0-5,31 0 0 4,21 0 0-1,11 0 0 1,10 0 0-1,0 0 0 0,0 0 0 2,28 0 0-1,35 0 0-4,25 0 0 6,22 16 0-1,14 5 0-3,13 10 0 1,12-1 0 0,12 0 0 1,4-2 0 0,-8-4 0-1,-11-5 0 0,-9-11 0 2,-6-1 0-3,-6-7 0 1,-10 0 0 1,-18 0 0 0,-15 0 0 0,-17 0 0-2,-20 0 0 1,-18-7 0 1,-11 4 0 3,-15 3 0-6,-1 0 0 3,0-5 0 1,-56-2 0-4,-71-8 0 2,-55-4 0 1,-44 3 0 0,-21-1 0 2,-1 7 0-5,11 1 0 4,20 6 0-3,31 3 0 2,42 0 0-2,27 0 0 2,39 0 0 0,32 0 0 0,24 0 0-2,18 0 0 1,4 0 0 1,20 0 0 1,35 17 0-3,11 21-111 4,-5 20-134-2,-33-27-144-1,-7 3-468 1</inkml:trace>
    </iact:actionData>
  </iact:action>
  <iact:action type="add" startTime="9114">
    <iact:property name="dataType"/>
    <iact:actionData xml:id="d1">
      <inkml:trace xmlns:inkml="http://www.w3.org/2003/InkML" xml:id="stk1" contextRef="#ctx0" brushRef="#br0">21786 9425 78 0,'0'0'789'4,"0"0"-643"4,0 0 30-3,0 0-6 4,0 0-45-1,231 3 6 0,-117-3-32-3,35 0-13 4,30 0-26-1,24 0-28 1,20 0-9-4,8-8-16 3,-15-1-2 2,-37 2-4-3,-45 4-1-1,-55 3-1 2,-47 0-33 2,-32 0-77-4,0 0-101 0,-42 12-155 2,-3 11-734 2</inkml:trace>
    </iact:actionData>
  </iact:action>
  <iact:action type="add" startTime="9981">
    <iact:property name="dataType"/>
    <iact:actionData xml:id="d2">
      <inkml:trace xmlns:inkml="http://www.w3.org/2003/InkML" xml:id="stk2" contextRef="#ctx0" brushRef="#br0">26282 11705 61 0,'0'0'543'6,"0"0"-381"3,0 0 60-2,0 0-40 0,0 0-29 1,0 0 24-2,34 7-19 2,34-7-21 0,32 0-45 0,47 0-22 0,46-3-23-2,38-5-14 3,23 4-23-2,0 4-10 2,-30 0 0-4,-32 0 0 5,-51 20 0-4,-49-1-11 3,-51-8-65-3,-41-5-114 1,-17-6-169 2,-38 0-494 0</inkml:trace>
    </iact:actionData>
  </iact:action>
  <iact:action type="add" startTime="10893">
    <iact:property name="dataType"/>
    <iact:actionData xml:id="d3">
      <inkml:trace xmlns:inkml="http://www.w3.org/2003/InkML" xml:id="stk3" contextRef="#ctx0" brushRef="#br0">30461 13851 101 0,'0'0'174'4,"0"0"16"5,0 0 52-1,0 0 12-1,0 0-36 0,0 0 9 2,0 0-19-2,65 0-56-1,37 0-31 3,38 0-37-2,40 5-17 1,42 3-58-2,37 4-9 2,13-2 0 0,-19 7 0 3,-40 2 0-8,-60-2 0 6,-54-4 0-1,-48-3 0 3,-41-10-72-6,-20 0-143 3,-38 0-255-1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8T21:45:56.031"/>
    </inkml:context>
    <inkml:brush xml:id="br0">
      <inkml:brushProperty name="width" value="0.05292" units="cm"/>
      <inkml:brushProperty name="height" value="0.05292" units="cm"/>
    </inkml:brush>
  </inkml:definitions>
  <iact:action type="add" startTime="5592">
    <iact:property name="dataType"/>
    <iact:actionData xml:id="d0">
      <inkml:trace xmlns:inkml="http://www.w3.org/2003/InkML" xml:id="stk0" contextRef="#ctx0" brushRef="#br0">3974 6337 175 0,'0'0'366'9,"0"0"-171"-5,0 0-10 6,0 0-29-6,0 0-24 4,0 0-9 0,0 0 5 0,14 17-22-2,0-15-5 3,11 6-32-1,5 1 9 0,6-5-14-3,17 2-9 3,7-6-9 1,19 0-4-2,23 0-16-1,21-10-26 5,20-12 0-3,21-6 0 2,19 1 0-8,5 5 0 8,-5 0 0-4,-6 3 0 3,-12 5 0-4,-6 4 0 3,-4-2 0 1,-8 4 0-2,-10 2 0-1,-16 4 0 2,-21-1 0 0,-24 3 0-1,-18 0 0 1,-16 0 0-1,-11 0 0 3,-12 0 0-4,-5 0 0-1,-7 0 0 4,-7 0 0-2,0 3 0 1,0 11-146-1,-28-9-240 1,-2 0-432 1</inkml:trace>
    </iact:actionData>
  </iact:action>
  <iact:action type="add" startTime="6578">
    <iact:property name="dataType"/>
    <iact:actionData xml:id="d1">
      <inkml:trace xmlns:inkml="http://www.w3.org/2003/InkML" xml:id="stk1" contextRef="#ctx0" brushRef="#br0">8763 6354 680 0,'0'0'354'2,"0"0"-213"5,0 0-2 4,0 0-12-6,0 0-38 2,0 0-35 0,134 7 36 3,-69-7-7-4,4 0 11 3,9 0-25-3,15 0-6 2,10 0 1 0,15 12-64-1,14-2 0 0,12 1 0 5,9-1 0 1,0-3 0-13,2-7 0 7,3 0 0 0,10 0 0 1,4-23 0 0,-2-4 0 2,-15 5 0-6,-18 3 0 4,-21 3 0-1,-24 5 0 3,-16 3 0 0,-16-3 0-7,-14 6 0 4,-13 5 0 1,-9 0 0 2,-11 0 0 2,-10 0 0-11,-3 0 0 6,0 0 0 1,0 0 0-1,0 0 0-1,0 0 0 3,-18-9-231 0,-4 1-196-3,-6-6-291 1</inkml:trace>
    </iact:actionData>
  </iact:action>
  <iact:action type="add" startTime="7542">
    <iact:property name="dataType"/>
    <iact:actionData xml:id="d2">
      <inkml:trace xmlns:inkml="http://www.w3.org/2003/InkML" xml:id="stk2" contextRef="#ctx0" brushRef="#br0">13435 6279 830 0,'0'0'191'5,"0"0"-5"3,0 0-30 2,0 0-44-6,0 0-33 4,0 0 2 0,0 0-1 0,87 17-17-2,-21-9-6 3,29-4 8-1,25 5-3 0,28-1-9-2,28-2-21 3,29-3-32 0,9 0 0-2,3-1 0 4,-11 3 0-8,-17 2 0 5,-10 0 0 1,-14 2 0-4,-19-1 0 4,-29-6 0-1,-27 1 0 0,-24-3 0 2,-21 0 0-7,-19 0 0 7,-15 0 0-2,-11 0 0-3,0 0 0 2,0 0 0 1,-46 0-158-2,-36-13-112 2,27 2-11-2,-2 11-456 2</inkml:trace>
    </iact:actionData>
  </iact:action>
  <iact:action type="add" startTime="8637">
    <iact:property name="dataType"/>
    <iact:actionData xml:id="d3">
      <inkml:trace xmlns:inkml="http://www.w3.org/2003/InkML" xml:id="stk3" contextRef="#ctx0" brushRef="#br0">326 5986 586 0,'0'0'469'3,"0"0"-315"8,0 0-25-9,165-19-2 6,-90 19-50 0,32-3-15 0,36 1-1 0,40-5 7-2,23 3 6 3,14 1-18-2,-13 3-4 1,-15 0 13 0,-30 0-15 3,-35 16-33-6,-41-5-17 2,-36 0 0 0,-29-7 0 1,-18-3 0 0,-3 3 0-4,0 4 0 4,-65 11 0 1,-65 3 0 0,-73 5 0-1,-52-11 0 0,-20-13 0-2,8-3 0 4,27 0 0-2,37 0 0-2,47 0 0 0,36-5 0 3,38 0 0-3,38 2 0 3,26 1 0-1,18-7 0 2,18-7 0-5,61-4 0 0,42-2 0 5,39 9 0-1,30 8 0-3,3 5 0-1,6 0 0 5,-22 0 0-2,-35 0 0 1,-32 11 0-6,-41-4 0 6,-32-1 0-2,-22-3 0 2,-15 0 0-4,0-3 0 2,-55 0 0 2,-58 0 0 0,-44 0 0-2,-28 0 0-2,14 0 0 3,31 0 0-1,40 0 0 0,42 0 0 1,35 0 0 0,17 0 0 0,6 0 0-2,51 7 0 2,47 24 0 1,38 8 0-5,6-3 0 4,-13 4 0 0,-35-4 0 0,-33-12 0-2,-29-11 0 2,-25-1 0 0,-7-5 0 0,-3 19 0-1,-54 3 0 0,-38 12 0 2,-30 2 0-2,-5-14 0-1,4-3 0 2,35-6 0 0,34-9 0 0,30-5 0 0,23-6 0-2,4 0 0 2,16 0 0 0,65 0 0 1,41 0 0-3,33 0 0 2,-17 0 0 1,-21-4 0 0,-46 2 0-5,-37 2 0 6,-25 0 0-4,-9 0 0 2,0 0 0-1,-19 0 0 1,-48 0 0 1,-27 0 0 0,-16 2 0-3,13 4 0 4,19-6 0-5,24 0 0 2,22 0 0 0,22 0-168 0,10 0-126 0,7 9-33 4</inkml:trace>
    </iact:actionData>
  </iact:action>
  <iact:action type="add" startTime="18959">
    <iact:property name="dataType"/>
    <iact:actionData xml:id="d4">
      <inkml:trace xmlns:inkml="http://www.w3.org/2003/InkML" xml:id="stk4" contextRef="#ctx0" brushRef="#br0">5356 3928 427 0,'0'0'317'4,"0"0"-172"5,0 0 5-2,0 0-39-1,0 0-42 2,0 0-13 0,0 0-12-2,0 0 39 3,0 0-9-2,-277-31-18 1,118 78 0 1,-10 17-11-4,-8 21-3 5,7 17-10-3,12 18-4 1,15 9-5 4,18 8-2-8,16 5-8 5,15 3-4-2,15-3 3 2,17-2 0-5,26-1-1 6,27 1 7-4,9 7 2 1,29 9-2 2,64 5-1-3,41 0-7 2,48-6 2-1,41-13-5 2,34-22-3 2,14-19-1-7,-1-24 4 4,-12-34-5 4,-5-32-2-10,-19-11-2 5,-14-58-5 1,-20-37 7 0,-28-28 0 0,-28-35 1 1,-31-34-2-5,-34-36 1 3,-34-17-3 1,-32-2 2 1,-13 16-3 0,-42 8-6-5,-56 7-3 4,-48 17-12 1,-49 15-1-2,-34 31 15-1,-22 43 7 2,-14 43-2 0,7 37-66 1,14 26-98-1,178 9-71-4,26 37-112 5</inkml:trace>
    </iact:actionData>
  </iact:action>
  <iact:action type="add" startTime="20168">
    <iact:property name="dataType"/>
    <iact:actionData xml:id="d5">
      <inkml:trace xmlns:inkml="http://www.w3.org/2003/InkML" xml:id="stk5" contextRef="#ctx0" brushRef="#br0">15201 4206 139 0,'0'0'210'3,"0"0"-63"3,0 0 2 3,0 0 13-2,0 0-30 1,0 0-5 0,0 0-16-2,67-90-25 2,-67 86-16 1,0-5-9-4,-46-11-9 3,-42-3 29 0,-40 2-33 0,-33 2-16-1,-25 11 5 0,-20 4-11 6,-7 4-9-9,10 0 0 75,13 0-11-78,33 0-2-1,20 4 1 0,20 37-4 0,18 22 5 1,22 29-2 1,18 42 4-1,19 31 4 0,19 22 25 0,11 12-15-1,10 5-2 6,0 13-5 0,33 11-5 2,44 12 5 3,32-8-4-6,40-18-2 5,36-26 1-6,41-39 0 5,32-26-5 4,34-45 1-11,14-51-2 7,5-29-4-5,0-97-1 5,-26-55-5-2,-23-42 2 1,-41-32 3 1,-57-14 1-4,-62-12-1 2,-63 5 1 2,-39 19-2 1,-58 27-4-5,-64 28-3 0,-39 29-14 5,-39 30-35-3,-36 28-25 0,-21 34-47 2,-35 28-31-4,179 26-77 3,9 23-375 2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28T21:55:33.87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15760">
    <iact:property name="dataType"/>
    <iact:actionData xml:id="d0">
      <inkml:trace xmlns:inkml="http://www.w3.org/2003/InkML" xml:id="stk0" contextRef="#ctx0" brushRef="#br0">1263 11517 379 0,'0'0'568'11,"0"0"-407"-7,0 0-50 2,0 0-3 0,0 0-26 1,0 0-30 2,0 0-3 0,0 0 10-2,0-4 8 5,0 0 6-10,0 4-7 8,0 0-13 3,0-2-21-12,0 2-4 11,1-4-4-9,23 2-11 5,0-1-8 3,0 3 7-9,-1-2 0 6,3 2 4 3,1-3 0-8,3 3 4 6,1-3-3 1,0 3 2 2,1-4-14 6,5 2-5-18,-5 1 0 0,4-3 0 5,-7 1 0 3,0 3 0 5,-3 0 0-8,-2 0 0 2,5 0 0-1,0 0 0 1,4 0 0 5,5 0 0-6,-2 0 0 1,0 0 0 0,3 0 0 1,-2 0 0-1,-1 0 0 1,-5 0 0 4,-4 0 0-2,1 7 0-10,-4-4 0 7,-1 1 0 1,5 2 0-1,-1-1 0 6,4 1 0-13,3 0 0 7,0-2 0 2,0 2 0-2,5 0 0 2,-2-1 0-1,1 3 0 1,6 1 0-2,1-5 0 1,7 4 0-3,-3-8 0 3,5 0 0-2,-5 0 0 2,-4 0 0-1,3 0 0 0,-1 0 0 8,-2 0 0-15,0 0 0 16,-1 0 0-16,-10 0 0 15,1-4 0-14,-1 4 0 6,0 0 0 2,5 0 0-2,3 0 0 2,4 0 0-2,-3 0 0 1,5 0 0-2,-3 0 0 2,-1 0 0-1,4 0 0 5,-8 0 0-12,-2 0 0 9,0 0 0 0,1 0 0-2,1 0 0 2,2 0 0-3,-2 0 0 4,2 0 0-5,0 0 0 4,0 0 0 2,1 0 0-10,-1 0 0 10,7 0 0-3,1 0 0-1,8 0 0 0,-1 0 0 1,3 0 0-1,2 0 0 0,-7 4 0 1,3-4 0 3,-8 4 0-11,5-1 0 11,3 2 0-4,1-2 0 1,4-1 0-1,4 0 0 1,7-2 0 6,-4 4 0-14,8-4 0 6,-6 0 0 3,-5 0 0-2,-6 0 0 1,-6 0 0 0,-13 0 0 0,-2 0 0-1,-5 0 0 6,0 0 0-13,1 0 0 9,2 0 0-1,1-8 0-1,-2 2 0 1,2 1 0-1,-1 1 0 2,0 4 0-2,2-4 0 1,-5 4 0-3,2 0 0 3,2 0 0-1,-2 0 0 1,-6 0 0-2,-4 0 0 2,-10 0 0 2,0 0 0 2,-12 0 0-12,1 0 0 8,-6 0 0 0,0 0 0 8,0 0 0-16,0 0 0 15,0 0 0-15,-21 0-38 12,-3 0-299-11,-10 0-217 11</inkml:trace>
    </iact:actionData>
  </iact:action>
  <iact:action type="add" startTime="21454">
    <iact:property name="dataType"/>
    <iact:actionData xml:id="d1">
      <inkml:trace xmlns:inkml="http://www.w3.org/2003/InkML" xml:id="stk1" contextRef="#ctx0" brushRef="#br0">2270 6137 690 0,'0'0'307'6,"0"0"-173"-1,0 0-28 2,0 0-2-1,0 0-23 1,0 0-22 0,0 0 6 5,0 0-9-6,5 52-29 1,-5 0 1 0,6 3 6-1,1-7-14 2,-1 2 2-1,-3-6 4 1,-1-6-2 4,3-7-11-5,-5-9-2 0,1-9-3 0,-1-9 2 0,0 3-8-1,0-5 6 2,4 4 7-1,2 8 6 1,1-1-3 0,1 4-13-1,5-1 1 1,-7-5 2 1,2 1-1-2,-1 1-2 2,2-2-4-1,1-1 0-6,-6 0 1 7,0-8 0-2,-1-2-1 2,-3 0 4 0,0 0-3 1,3 2 3-10,4 3 0 10,3 3 6 0,9 4-3-4,7-1-7 1,1-5 1 4,11-4 3-8,15-2 2 8,8 0-2-4,11 0 1-1,1 0-1 0,3 0 3 2,3 0 1-2,3 0 5 11,11-2-2-10,6-2-2-6,14 2-10 6,2-6 0 2,7-1 0-4,-1 1 0 4,-7 0 0 1,-4 3 0 3,-8 5 0-13,-12-2 0 7,-1 2 0 5,-4 0 0-9,-2 0 0 9,3 0 0-6,4 0 0 5,0 0 0-11,3 0 0 17,6 0 0-17,-1 0 0 9,-1 0 0 5,3 0 0-14,-8 9 0 7,2-1 0 7,1 1 0-14,2-6 0 8,6 0 0 4,3-3 0-10,1 0 0 13,-1 0 0-15,-1 0 0 8,-3 0 0 8,-2-6 0-15,0-8 0 8,-4 2 0 4,3 2 0-12,-2 3 0 5,1 1 0 10,-4 2 0-16,1 4 0 10,-2 0 0 8,-4-4 0-18,1-2 0 0,1 0 0 9,7 5 0 8,9 1 0-17,-8 0 0 13,5 0 0 2,-9 0 0-15,-14 0 0 0,-4 0 0 6,-1 0 0 8,-3-6 0-14,-4 0 0 11,7-2 0 1,-5-1 0-12,-2 5 0 7,1-6 0 6,-3 5 0-10,3 1 0 5,-6-2 0 6,-9 1 0-14,-10 1 0 8,-6 2 0 6,-8-1 0-13,3 3 0 8,-7 0 0 7,-4 0 0-16,-4 0 0 6,0 0 0 8,-2 0 0-14,0 0 0 10,1 0 0 2,-3 0 0-11,2 0 0 8,-3 0 0 4,6 0 0-13,-1 0 0 24,-3 0 0-24,4 0 0 1,-1 0 0 6,2 0 0 6,-3 0 0-13,-1 3 0 141,8-1 0-129,4 3 0-10,-3-1 0-1,4 2 0 0,-5 1 0-1,-1-1 0 0,-5 2 0 0,-5-6 0 0,-2 1 0 2,-4 0 0-1,-8-3 0-1,2 0 0 0,-2 0 0 1,0 0 0-1,0 0 0 0,0 0 0 0,0 0 0 0,3 0 0 3,3-16 0-3,4-39 0 0,-5-24 0 12,8-15 0-11,-5 5 0 13,2 3 0-2,9 7 0-12,-8 19 0 1,2 22 0 8,-9 19 0 3,0 19 0-12,0 0-29 7,-4 41-123 7,0 26-177-13,0-25-37 9,0-1-552 10</inkml:trace>
    </iact:actionData>
  </iact:action>
  <iact:action type="add" startTime="23389">
    <iact:property name="dataType"/>
    <iact:actionData xml:id="d2">
      <inkml:trace xmlns:inkml="http://www.w3.org/2003/InkML" xml:id="stk2" contextRef="#ctx0" brushRef="#br0">6416 7308 750 0,'0'0'275'9,"0"0"-148"-6,0 0 11 3,0 0-22 3,-215-6-40 5,140 12-23-14,10 0-8 12,6-4-14-10,8 1-10 12,11-1-14-6,7 1-7-8,13-3 0 8,10 0-2 5,0 3-64 2,10 6-70-15,0-4-96 2,0 5-304 10</inkml:trace>
    </iact:actionData>
  </iact:action>
  <iact:action type="add" startTime="23807">
    <iact:property name="dataType"/>
    <iact:actionData xml:id="d3">
      <inkml:trace xmlns:inkml="http://www.w3.org/2003/InkML" xml:id="stk3" contextRef="#ctx0" brushRef="#br0">6890 7100 523 0,'0'0'298'8,"0"0"-130"3,0 0-17-11,0 0-51 10,0 0-42-1,0 0 26-1,7 54-3-5,-1-23-19 6,4-1-1-2,4 2-6 2,-1 9 2 1,2 3-11 0,4 1 4-9,-1 1-14 9,3-3 0 2,-3-7-12-12,-2-6-6 11,-2-10 2 1,2-3-4-12,-7-8 2 10,1-1-4-2,4-2 3 1,-5-3-8-7,1-3 0 7,-2 0 0 0,10 0-8 0,11-9 0 2,10-23 1-10,4-15-1 10,2-9 0 2,7-11 3-13,-3-1-4 8,6-1 0 1,-4 12 0-4,-9 11 0 2,-12 12-2 4,-12 18-1-6,-9 5-14 2,-2 11-62-1,-7 0-57 2,0 0-59 2,0 0-96 5,0 15-184-15</inkml:trace>
    </iact:actionData>
  </iact:action>
  <iact:action type="add" startTime="24281">
    <iact:property name="dataType"/>
    <iact:actionData xml:id="d4">
      <inkml:trace xmlns:inkml="http://www.w3.org/2003/InkML" xml:id="stk4" contextRef="#ctx0" brushRef="#br0">7796 7367 784 0,'0'0'215'6,"0"0"-65"1,0 0-55 3,180 4-48 0,-133-4 4-10,-5-11-4 10,6-8-16 0,-6-3-6 0,-5-1-14-10,-6 2-4 12,-15-2-6-2,-11-4-1-10,-5-6-4 8,0-3-2 0,-11 5-17 0,-23 4-9-1,-14 4 7 1,2 18 15-2,-12 5 6 9,-3 0 4-15,3 24 3 12,3 14 3-6,10 3 5 1,9 1 20 2,7 5 4 0,18-1 3-5,11 1 5 3,0 2-1 4,9 0 8-7,36-3-19 5,13-5-10 6,9-5-13-14,2-7-6 5,0-9-2 6,-1-11-15-5,-3-9-29 5,-11-3-44-11,-49-23-104 6,-5 2-105 8</inkml:trace>
    </iact:actionData>
  </iact:action>
  <iact:action type="add" startTime="30498">
    <iact:property name="dataType"/>
    <iact:actionData xml:id="d5">
      <inkml:trace xmlns:inkml="http://www.w3.org/2003/InkML" xml:id="stk5" contextRef="#ctx0" brushRef="#br0">11625 7278 349 0,'0'0'188'12,"0"0"-67"-5,0 0 22-7,0 0-71 9,0 0-11 0,0 0-13 0,0 0 3 3,0 0-18-12,13 96 12 9,-13-66 6 2,0-6-18-11,0-5-12 10,0-3-1 1,0-6-6-9,0-8-7 6,3-2 4 4,2 2 2-1,7-2-7-11,5 0-1 11,5 0-2-1,3 0 6-9,9 0 0 9,-1 0 12 2,6-2 11-11,8-10-1 7,4 2 6 6,6 1-7-14,8 1-6 9,2 2-5-2,3 1 10 3,2 3 2-5,7-1-7 4,1 0-1 3,2 1 2-11,-3-2-2 10,0 3 1-6,0 1 0 5,6 0 2-5,6 0-2 4,7 0-7-3,-1 0 1 3,0 0 1-2,-2 0-6 1,-5 0 3-3,-1 5 1 4,-7 3-5 6,-3-3-7-15,-7 3 5 12,-3-2 3-7,-1-1-7 6,9 1 2-11,-2-3-1 13,-2-1-1-8,3 1-6 3,-8-1 7-1,1 1 2 1,-4 1 2-2,1 1-5 2,-8-3-2-2,1 4 0 4,1-6-4 4,-2 2 1-14,-1-2 0 13,-2 0-1-12,-7 4 0 15,2-3 1-16,-5 6-1 10,0-7 1-5,3 2-1 3,-2-2 0-3,2 0 1 4,-1 0-1-3,8 0 0 4,-4 0 1-5,7 0 0 5,-1 0-1-4,-2 0 0 3,0 0 1-2,-7 0-1 3,2 0 0-5,-8-2 3 7,-5-1-3-12,-3-1 1 12,-10 3 0-6,0-3 0 3,-9 2-1-3,1 2 1 2,-5 0 0-4,-1 0-1 5,-5 0 0 2,-5 0 0-5,0 0 1 3,3 0-1 4,-3 0 0-13,0 0 2 13,0 0-3-13,0 0 1 11,0 0 0 1,0-3-1-12,0 3 1 10,0 0-1 2,0 0 1-11,0-3-2 5,0 1-1 2,3-10 1-1,10-9-1 1,-3-6 3 29,1-11-1-18,2-8 1-19,-2-14 0 0,4-10-1 1,-6-2-2-1,1 13-23 0,-8 20 1 22,-2 20-30-22,0 19-34 0,0 0-33 6,0 17-51 10,0 18-293-16</inkml:trace>
    </iact:actionData>
  </iact:action>
  <iact:action type="add" startTime="39045">
    <iact:property name="dataType"/>
    <iact:actionData xml:id="d6">
      <inkml:trace xmlns:inkml="http://www.w3.org/2003/InkML" xml:id="stk6" contextRef="#ctx0" brushRef="#br0">21680 11398 684 0,'0'0'167'11,"0"0"-23"-10,0 0-22 8,0 0-44 1,0 0 2-7,0 0 19 5,0 0-10 3,0 0-12 0,128 7-4-11,-92-7-7 16,3 0 1-15,8 0-13 8,8 0-10 3,3-5-5-12,2-1-4 11,1 0-7-1,-3 5-4-10,2 1 1 11,-5 0 0 4,3 0-5-15,3 0-13 13,-6 0-7-13,4 0 0 16,0 0 0-16,5 0 0 14,5 0 0-14,0 5 0 13,9 3 0-9,-6-1 0 7,-3 5 0-7,-2 2 0 7,1 3 0-6,-4 0 0 6,0-1 0-10,0-1 0 12,2-4 0-8,6 0 0 7,6 1 0-11,1-2 0 15,-3-1 0-16,0-1 0 5,-1 0 0 6,-6 0 0-6,8 3 0 6,-5-3 0 10,6 0 0-21,-2 1 0 1,-4-2 0 5,3 1 0 13,0 4 0-19,1-3 0 6,0 1 0 8,-7-5 0-14,4-1 0 6,6-4 0 10,3 0 0-16,6 0 0 6,6-9 0 9,-5-5 0-15,-3 1 0 18,-10 8 0-18,-4-4 0 5,-1 6 0 10,-5 1 0-15,-8 0 0 6,-6 2 0 10,-6-4 0-16,0 4 0 18,-1 0 0-17,-3 0 0 17,3 0 0-18,4 0 0 0,-3 0 0 16,3 0 0-16,-4 0 0 18,-1 0 0-18,1 0 0 4,-7 0 0 10,-1 0 0-14,-5 0 0 17,1 0 0-17,-7 0 0 8,5 0 0 5,-4 0 0-13,0 0 0 20,4 0 0-20,-7 0 0 5,7 0 0 9,3 0 0-13,1 0 0 4,7 0 0 11,1 0 0-16,-4 0 0 5,-1 0 0 8,-7 0 0-9,-4 0 0 12,-6 0 0-16,-2 0 0 8,-8 0 0 7,-1 0 0-15,-4 0 0 7,-4 0 0 9,1 0 0-16,-3 0 0 15,0 0 0-14,0 0 0 19,0 0 0-19,0 0 0-1,0 0 0 17,-32 0 0-17,-39 0-212 8,29 0-114 6,-10 8-292-14</inkml:trace>
    </iact:actionData>
  </iact:action>
  <iact:action type="remove" startTime="42978">
    <iact:property name="style" value="instant"/>
    <iact:actionData xml:id="d7" ref="#d1"/>
  </iact:action>
  <iact:action type="add" startTime="42986">
    <iact:property name="dataType" value="strokeEraser"/>
    <iact:actionData xml:id="d8">
      <inkml:trace xmlns:inkml="http://www.w3.org/2003/InkML" xml:id="stk7" contextRef="#ctx0" brushRef="#br1">14874 9729 354 0,'0'0'498'21,"0"0"-429"-20,0 0-11 11,0 0-58-12,0 0-24 1,0 0-134 11,7 12-300-10</inkml:trace>
    </iact:actionData>
  </iact:action>
  <iact:action type="remove" startTime="43593">
    <iact:property name="style" value="instant"/>
    <iact:actionData xml:id="d9" ref="#d5"/>
  </iact:action>
  <iact:action type="add" startTime="43600">
    <iact:property name="dataType" value="strokeEraser"/>
    <iact:actionData xml:id="d10">
      <inkml:trace xmlns:inkml="http://www.w3.org/2003/InkML" xml:id="stk8" contextRef="#ctx0" brushRef="#br1">17636 10387 599 0,'0'0'117'18,"0"0"-19"-18,0 0-31 10,0 0-67-10,0 0-51 2,0 0-133 8,45 55-152-4</inkml:trace>
    </iact:actionData>
  </iact:action>
  <iact:action type="add" startTime="43813">
    <iact:property name="dataType" value="strokeEraser"/>
    <iact:actionData xml:id="d11">
      <inkml:trace xmlns:inkml="http://www.w3.org/2003/InkML" xml:id="stk9" contextRef="#ctx0" brushRef="#br1">17747 10567 691 0,'0'0'166'9,"0"0"-145"-6,0 0-14 6,0 0-7-2,0 0-189-2,0 0-52 4</inkml:trace>
    </iact:actionData>
  </iact:action>
  <iact:action type="remove" startTime="44211">
    <iact:property name="style" value="instant"/>
    <iact:actionData xml:id="d12" ref="#d3"/>
  </iact:action>
  <iact:action type="add" startTime="44216">
    <iact:property name="dataType" value="strokeEraser"/>
    <iact:actionData xml:id="d13">
      <inkml:trace xmlns:inkml="http://www.w3.org/2003/InkML" xml:id="stk10" contextRef="#ctx0" brushRef="#br1">13519 10524 664 0,'0'0'175'14,"0"0"-165"-2,0 0-10-12,0 0-2 0,0 0-130 41,0 0-306-41</inkml:trace>
    </iact:actionData>
  </iact:action>
  <iact:action type="remove" startTime="44473">
    <iact:property name="style" value="instant"/>
    <iact:actionData xml:id="d14" ref="#d4"/>
  </iact:action>
  <iact:action type="add" startTime="44476">
    <iact:property name="dataType" value="strokeEraser"/>
    <iact:actionData xml:id="d15">
      <inkml:trace xmlns:inkml="http://www.w3.org/2003/InkML" xml:id="stk11" contextRef="#ctx0" brushRef="#br1">13999 10654 290 0,'0'0'65'11,"0"0"0"-4,0 0 30-7,0 0-57 10,0 0-28-2,0 0-10-3,52 0-8 2,-47 0-18 0,2 0-25 2,-4 0-39-1,-3-1-56-1</inkml:trace>
    </iact:actionData>
  </iact:action>
  <iact:action type="add" startTime="44967">
    <iact:property name="dataType" value="strokeEraser"/>
    <iact:actionData xml:id="d16">
      <inkml:trace xmlns:inkml="http://www.w3.org/2003/InkML" xml:id="stk12" contextRef="#ctx0" brushRef="#br1">12083 10581 692 0,'0'0'301'13,"0"0"-187"-13,0 0-14 3,0 0-48 7,0 0-52-2,0 0-12 1,-3 17-43-4,3-17-180 5</inkml:trace>
    </iact:actionData>
  </iact:action>
  <iact:action type="add" startTime="45260">
    <iact:property name="dataType" value="strokeEraser"/>
    <iact:actionData xml:id="d17">
      <inkml:trace xmlns:inkml="http://www.w3.org/2003/InkML" xml:id="stk13" contextRef="#ctx0" brushRef="#br1">12078 10320 896 0,'0'0'127'8,"0"0"-97"-6,0 0 1 8,0 0-31-4,0 0-60 3,0 0-273-3</inkml:trace>
    </iact:actionData>
  </iact:action>
  <iact:action type="add" startTime="45610">
    <iact:property name="dataType" value="strokeEraser"/>
    <iact:actionData xml:id="d18">
      <inkml:trace xmlns:inkml="http://www.w3.org/2003/InkML" xml:id="stk14" contextRef="#ctx0" brushRef="#br1">12078 10320 548 0</inkml:trace>
    </iact:actionData>
  </iact:action>
  <iact:action type="remove" startTime="45661">
    <iact:property name="style" value="instant"/>
    <iact:actionData xml:id="d19" ref="#d2"/>
  </iact:action>
  <iact:action type="add" startTime="45661">
    <iact:property name="dataType" value="strokeEraser"/>
    <iact:actionData xml:id="d20">
      <inkml:trace xmlns:inkml="http://www.w3.org/2003/InkML" xml:id="stk15" contextRef="#ctx0" brushRef="#br1">12078 10320 548 0,'155'146'190'45,"-155"-146"-167"-45,0 0-23 0,0 0-87 0,0 0-162 0</inkml:trace>
    </iact:actionData>
  </iact:action>
  <iact:action type="add" startTime="49120">
    <iact:property name="dataType"/>
    <iact:actionData xml:id="d21">
      <inkml:trace xmlns:inkml="http://www.w3.org/2003/InkML" xml:id="stk16" contextRef="#ctx0" brushRef="#br0">2830 6613 355 0,'0'0'394'10,"0"0"-231"-7,0 0-10 4,0 0-13 2,0 0-69 0,0 0 15 0,0 0-13 0,-10 107-17 2,7-70-16-11,3 13-2 12,-3 5-8-11,-1-1-5 7,4 4-4 2,0-14-8-2,0-9-7 1,0-13 0 2,0-11 5-11,0-4-1 8,0-7-5 2,0 0-5-2,0 0-1 2,13 0 0-9,2 0 1 6,3 0 3 3,4 0 17-1,2 0 15 0,1 0-5 1,2 0-8-10,0 0-1 9,4 0-3 0,1 0-7 0,5 0 0 0,-1 0 4 2,7 0 5-11,0 0 1 6,4 0-1 1,7 0 3 4,-4 0-2-2,12 0-3-5,3 0 0 4,13 0-2 3,4 0-6-1,5-10-10-10,2 4 0 10,1 4 0 2,-1 2 0-12,3 0 0 9,1 0 0 2,-1 0 0 2,2 0 0-13,1 0 0 9,2 0 0-6,10 0 0 6,5 0 0 0,0-8 0-4,0-1 0 3,-5-1 0 2,-10-1 0 0,-5 0 0-5,0-1 0 2,-1 5 0 4,12-2 0-11,-1 2 0 10,-1-5 0 1,0 4 0-6,-4 1 0 3,-5-2 0 3,-8 1 0-1,-2 6 0-10,4-2 0 13,-3 4 0-13,7 0 0 10,-1 0 0 3,4 0 0-13,-5 0 0 8,4 0 0 2,-6 0 0 1,-5 0 0-10,7 0 0 9,-1 0 0-1,9 0 0 2,-6 0 0-11,5 0 0 9,-5 0 0 2,-4 0 0-8,-1 0 0 5,1 0 0 3,-1 0 0-7,3 0 0 4,7 0 0 2,2 0 0 1,-8 0 0-11,4 0 0 12,-8 0 0-8,-6 0 0 4,-7 0 0 4,-5 0 0-8,-5 0 0 4,-1 0 0 2,-4 4 0-6,2-4 0 4,-1 0 0 2,2 0 0-5,1 0 0 3,0 0 0 3,-9 0 0-11,-13 0 0 11,-12 0 0-1,-9 0 0-6,-9 0 0 6,-5 0 0-6,-4 0 0 4,0 0 0 2,0 0 0 0,0 0 0-7,0 0 0 7,0 0 0 2,0 0 0-12,0 0 0 11,0 0 0 1,0 0 0-12,0 0 0 9,0-29 0-4,0-15 0 88,0-9 0-78,3 6 0-14,3 11 0 1,-4 5 0-1,4 10 0-1,-6 8 0 0,0 7 0 0,0 6-27 0,0 0-113 0,0 0-83 0,-13 6-47 0,-2 13-124 0</inkml:trace>
    </iact:actionData>
  </iact:action>
  <iact:action type="add" startTime="50536">
    <iact:property name="dataType"/>
    <iact:actionData xml:id="d22">
      <inkml:trace xmlns:inkml="http://www.w3.org/2003/InkML" xml:id="stk17" contextRef="#ctx0" brushRef="#br0">7590 7283 124 0,'0'0'532'1,"0"0"-394"8,0 0-29 1,0 0-24-1,0 0-20 1,0 0-5-10,0 0-28 9,-124-131 10 1,56 131 5-8,-4 16 2 6,-5 28 0 2,6 8-1 0,12 11-8-10,14 6-12 10,12-2-2 0,19-4 2 0,14-4-7-8,0-13-3 7,50-12 9 0,31-15 5 1,22-15-21-5,17-4-5 3,-11-4 0-3,-15-27-5 4,-20-11-1 2,-26 0-4-11,-20-6 0 11,-21 0-3 2,-7-5-32-12,0 0-26 7,-33 5-103 3,7 31-80-7,-1 3-372 5</inkml:trace>
    </iact:actionData>
  </iact:action>
  <iact:action type="add" startTime="51597">
    <iact:property name="dataType"/>
    <iact:actionData xml:id="d23">
      <inkml:trace xmlns:inkml="http://www.w3.org/2003/InkML" xml:id="stk18" contextRef="#ctx0" brushRef="#br0">11270 6966 466 0,'0'0'350'13,"0"0"-197"-13,0 0-17 13,0 0-67-13,0 0-16 12,0 0 2 2,8 161-7-14,-8-116-2 12,0-11 4-12,0 2 1 13,0-7-14-11,0 0-3 10,0-10 1 1,0-6-7-13,0-4 1 12,0-9 4-12,0 0-3 12,0 0-7 2,9 2-6-14,13-2-4 13,8 0-9-12,14 0-1 11,1 0 2-12,10 0 13 12,8 0 9 2,11 0 4-14,7 0-6 12,1 0-3-12,7 0-1 11,-4-2-2 0,6-1 2-8,4 3-1 6,-2 0 2 3,0 0-3-12,6 0-10 12,-8 0 1-9,4 0 0 9,-5 0-5-8,5 0-5 9,5 0 0-13,-1-2 0 17,9-10 0-17,-5-1 0 12,-3 2 0-10,0 5 0 9,-5 3 0-7,-3 0 0 5,-8 3 0 5,1 0 0-14,-3 0 0 12,2 0 0-7,6 0 0 7,-3 0 0-12,-6 0 0 17,-3 0 0-17,-8 0 0 16,1 0 0-16,-8 0 0 5,-1 0 0 7,1 0 0-10,-6 0 0 11,0 0 0-9,-2 0 0 9,-2 0 0-13,-2 0 0 16,-3 0 0-16,-4 0 0 17,1 0 0-17,2 0 0 4,-7 0 0 14,3 0 0-18,-4 0 0 18,-1 0 0-18,-5 0 0 3,-2 3 0 12,-4 2 0-15,-3-5 0 18,-5 0 0-18,0 0 0 5,-5 0 0 13,-2 0 0-18,1 0 0 6,-4 0 0 7,-4 0 0-12,2 0 0 19,-4 4 0-20,0-4 0 3,-3 0 0 12,0 0 0-15,3 0 0 20,-3 0 0-20,0 0 0 0,5 0 0 16,8-6 0-16,3-26 0 19,-1-15 0-18,-1-8 0 4,-8 3 0 9,4 1 0-14,-7 1 0 5,-1 7-39 11,-2 12-29-16,0 14-36 17,0 17-45-17,0 0-35 7,-28 45-39 14,8-12-70-21,-2 10-574 0</inkml:trace>
    </iact:actionData>
  </iact:action>
  <iact:action type="add" startTime="52724">
    <iact:property name="dataType"/>
    <iact:actionData xml:id="d24">
      <inkml:trace xmlns:inkml="http://www.w3.org/2003/InkML" xml:id="stk19" contextRef="#ctx0" brushRef="#br0">14459 7420 544 0,'0'0'163'15,"0"0"-13"-15,0 0-54 16,0 0-44-16,0 0-16 16,0 0-16-16,-43 19 11 0,1 5 13 17,0 10-2-17,-5 7 6 16,11 9-3-16,5 6-3 20,11-1-4-19,10-3-14-1,10-6 5 29,0-1 5-29,37-11 2 0,23-3 5 0,14-16-18 31,2-15-8-31,0 0-7 0,-10-15 0 1,-11-32-8 34,-18-10 0-34,-16-6-1-1,-21-9-4 0,0 9 0 0,-31 7-11 11,-32 13-61 17,-16 12-80-28,39 31-78 1,-1 0-539-1</inkml:trace>
    </iact:actionData>
  </iact:action>
  <iact:action type="add" startTime="55678">
    <iact:property name="dataType"/>
    <iact:actionData xml:id="d25">
      <inkml:trace xmlns:inkml="http://www.w3.org/2003/InkML" xml:id="stk20" contextRef="#ctx0" brushRef="#br0">21817 14518 814 0,'0'0'179'14,"161"0"-24"-14,-79 0-20 16,22 0-36-16,16-1-4 15,39-15-11-15,41 3-9 15,50-3 5-15,43 8-5 18,22 5-18-18,11 3 2 4,0 0-4 11,-23 19-3-14,-6 6-19 6,-10-1-33 9,-18 0 0-16,1 3 0 4,-22-1 0 13,-23 0 0-17,-45-9 0 6,-48-3 0 9,-50-9 0-15,-38-5-34 18,-33 0-66-18,-11 0-108 6,-20-5-108 10,-31-9 7-16</inkml:trace>
    </iact:actionData>
  </iact:action>
  <iact:action type="add" startTime="58944">
    <iact:property name="dataType" value="strokeEraser"/>
    <iact:actionData xml:id="d26">
      <inkml:trace xmlns:inkml="http://www.w3.org/2003/InkML" xml:id="stk21" contextRef="#ctx0" brushRef="#br1">13680 10660 131 0,'0'0'699'14,"0"0"-534"-14,0 0-62 5,0 0-13 9,0 0-50-14,0 0-29 7,0 0-9 6,0-11-2-10,0 11-1 11,0 0-12-13,0-5-93 7,0-2-133 7,0 3-338-15</inkml:trace>
    </iact:actionData>
  </iact:action>
  <iact:action type="remove" startTime="59422">
    <iact:property name="style" value="instant"/>
    <iact:actionData xml:id="d27" ref="#d22"/>
  </iact:action>
  <iact:action type="add" startTime="59429">
    <iact:property name="dataType" value="strokeEraser"/>
    <iact:actionData xml:id="d28">
      <inkml:trace xmlns:inkml="http://www.w3.org/2003/InkML" xml:id="stk22" contextRef="#ctx0" brushRef="#br1">13728 10644 650 0,'0'0'163'19,"0"0"-81"-19,0 0-41 9,0 0-41-8,0 0-54 2,0 0-228 7</inkml:trace>
    </iact:actionData>
  </iact:action>
  <iact:action type="remove" startTime="59782">
    <iact:property name="style" value="instant"/>
    <iact:actionData xml:id="d29" ref="#d21"/>
  </iact:action>
  <iact:action type="add" startTime="59789">
    <iact:property name="dataType" value="strokeEraser"/>
    <iact:actionData xml:id="d30">
      <inkml:trace xmlns:inkml="http://www.w3.org/2003/InkML" xml:id="stk23" contextRef="#ctx0" brushRef="#br1">13953 10075 708 0,'0'0'205'19,"0"0"-139"-19,0 0 12 10,0 0-44-10,0 0-33 2,0 0-1 9,22-9-22-6,-22 9-78 5,0 0-209-6</inkml:trace>
    </iact:actionData>
  </iact:action>
  <iact:action type="remove" startTime="60303">
    <iact:property name="style" value="instant"/>
    <iact:actionData xml:id="d31" ref="#d23"/>
  </iact:action>
  <iact:action type="add" startTime="60307">
    <iact:property name="dataType" value="strokeEraser"/>
    <iact:actionData xml:id="d32">
      <inkml:trace xmlns:inkml="http://www.w3.org/2003/InkML" xml:id="stk24" contextRef="#ctx0" brushRef="#br1">18551 10502 568 0,'0'0'199'14,"0"0"-87"-4,0 0-4-10,0 0-54 11,0 0-37-11,0 0-17 8,33-9-4 1,-33 9-49-5,0 0-106 5,0 0-282-3</inkml:trace>
    </iact:actionData>
  </iact:action>
  <iact:action type="remove" startTime="60757">
    <iact:property name="style" value="instant"/>
    <iact:actionData xml:id="d33" ref="#d24"/>
  </iact:action>
  <iact:action type="add" startTime="60714">
    <iact:property name="dataType" value="strokeEraser"/>
    <iact:actionData xml:id="d34">
      <inkml:trace xmlns:inkml="http://www.w3.org/2003/InkML" xml:id="stk25" contextRef="#ctx0" brushRef="#br1">20204 10687 65 0,'0'0'684'10,"0"0"-608"-6,0 0 19 5,0 0-73-4,0 0-22 4,0 0-23-2,41-4-78 5,-41 14-145 1</inkml:trace>
    </iact:actionData>
  </iact:action>
  <iact:action type="add" startTime="65107">
    <iact:property name="dataType"/>
    <iact:actionData xml:id="d35">
      <inkml:trace xmlns:inkml="http://www.w3.org/2003/InkML" xml:id="stk26" contextRef="#ctx0" brushRef="#br0">2507 6626 677 0,'0'0'199'14,"0"0"-97"-14,0 0-10 12,0 0-16-11,0 0-38 8,0 0-8 2,0 0 7 0,0 181-2-11,0-132 5 11,0 1-6 2,0-9 6-13,0-1-9 11,0-3-5 0,0-11-12-11,0-1-4 12,0-7 4-10,0-8-5 8,8-3-1 0,11-4 0 2,3-3 0-12,5 0-4 12,2 0 2-10,7 0 2 8,9 0 7 3,-3 0 13-13,3 0-7 12,5 0 5 1,-1 0-3-13,5 0 8 4,1 0 3 6,1 0-7 4,9 0-1-14,4 0-4 17,10 0 1-17,4 0-1 5,12-5-1 5,-2-5 4-5,7 1-4 5,4-3 3 3,5 8 5-13,7 4-8 16,6 0 1-16,5 0-6 13,4 0 3-13,-4 0-14 12,-1 10-5-7,-5 5 0 6,5-3 0-10,1 3 0 13,-3-4 0-11,1-3 0 10,-9-3 0-13,2 0 0 12,9-5 0-8,5 0 0 6,4 0 0-6,-4 0 0 6,-11 0 0 4,-5 0 0-14,-11 0 0 13,2 0 0-13,-4 0 0 12,-2 0 0-8,0 2 0 7,-2 5 0-7,-6-2 0 7,-3 0 0 2,-8-1 0-13,-3-4 0 13,-1 0 0-13,3 0 0 15,1 0 0-15,1 0 0 14,-2 0 0-1,-5-9 0-13,-1-3 0 4,1 0 0 7,-1 0 0-7,-3 0 0 7,-3-2 0-7,-6 6 0 10,-1-4 0-13,-4 3 0 11,-10 2 0-9,1-5 0 10,-5 4 0-9,3 1 0 8,-1-2 0-12,-2 1 0 16,2-4 0-16,4 5 0 11,-2 2 0-7,4 1 0 6,-1 4 0 3,-2 0 0-13,-4 0 0 15,-11 0 0-15,-6 0 0 16,-14 0 0-15,-1 0 0 11,-7 0 0-12,1 0 0 11,-4 0 0-7,-3-3 0 7,0 3 0 0,0 0 0-11,0 0 0 12,0 0 0 1,0 0 0-13,0 0 0 14,0 0 0-14,0 0 0 12,0 0 0-11,0 0 0 10,0 0 0 2,0 0 0-12,0 0 0 10,0 0 0-9,0 0 0 9,0 0 0 4,0 0 0-15,0 0 0 13,0 0 0-13,0-1 0 14,0-2 0-14,0-5 0 12,0-17 0-8,7-8 0 6,5-13 0-6,-2-1 0 7,-3 6 0-7,-1 5 0 8,-2 11 0-8,-4 12 0 6,0 10-37-6,0 3-59 7,0 0-49 4,0 6-41-15,0 10-37 6,0 14-329 4</inkml:trace>
    </iact:actionData>
  </iact:action>
  <iact:action type="add" startTime="66759">
    <iact:property name="dataType"/>
    <iact:actionData xml:id="d36">
      <inkml:trace xmlns:inkml="http://www.w3.org/2003/InkML" xml:id="stk27" contextRef="#ctx0" brushRef="#br0">8069 7562 692 0,'0'0'190'12,"0"0"-54"-12,0 0 9 15,0 0-64-15,0 0-14 18,0 0 25-18,0 0-17 12,-110 53-42-12,61-37-8 11,0-6-9 2,4 4-7-13,2-5-8 13,7-5 1-13,5 5-2 12,7-6-25 2,8-3-48-14,9 0-96 15,7 0-96-15,0 0-309 13</inkml:trace>
    </iact:actionData>
  </iact:action>
  <iact:action type="add" startTime="67145">
    <iact:property name="dataType"/>
    <iact:actionData xml:id="d37">
      <inkml:trace xmlns:inkml="http://www.w3.org/2003/InkML" xml:id="stk28" contextRef="#ctx0" brushRef="#br0">7828 7489 628 0,'0'0'248'2,"0"0"-104"-2,0 0-36 21,0 0-53-20,0 0-16-1,0 0-14 17,98 139-9-17,-91-110-9 5,0-2-7 7,3 4 0 5,-2 5-42-17,2 5-55 0,-7-27-78 15,-2-1-243-14</inkml:trace>
    </iact:actionData>
  </iact:action>
  <iact:action type="add" startTime="67466">
    <iact:property name="dataType"/>
    <iact:actionData xml:id="d38">
      <inkml:trace xmlns:inkml="http://www.w3.org/2003/InkML" xml:id="stk29" contextRef="#ctx0" brushRef="#br0">8229 7497 360 0,'0'0'344'19,"0"0"-180"-19,0 0 15 0,0 0-83 18,0 0-12-18,0 0-11 4,79 88 7 11,-66-54-10-15,-5 0-20 18,5-3-1-18,-2 0-3 2,-1-9-6 18,-3-6-2-20,1-6-3 4,-2-9-11 15,-5-1-4-19,12 0 2 4,7 0-6 14,4-24-12-18,10-20-4 22,-5-8 0-22,1-6 0 0,1-2 0 21,-7 11-1-20,-4 14 0-1,-6 18-2 5,-9 12-15 6,0 5-62 7,-3 0-60-18,-2 0-57 0,0 14-71 12,0 5-276-8</inkml:trace>
    </iact:actionData>
  </iact:action>
  <iact:action type="add" startTime="67815">
    <iact:property name="dataType"/>
    <iact:actionData xml:id="d39">
      <inkml:trace xmlns:inkml="http://www.w3.org/2003/InkML" xml:id="stk30" contextRef="#ctx0" brushRef="#br0">8864 7707 623 0,'0'0'223'1,"0"0"-89"12,0 0-34-13,167-52-61 13,-145 16-17-13,-13-2-16 16,-9 3-4-16,0-2-1 23,0 11-1-23,-2 4-1 0,-31 12-2 18,-2 10 3-18,-12 0 7 21,-3 5 1-21,-5 28 2 0,9 4 13 21,10 6 3-21,12-7-2 0,11 3 12 23,10 1 25-23,3-9 8 3,0 5-8 16,31 0-27-19,12-4-19 0,9 2-11 25,6-11-4-25,-2-6-8 0,6-8-29 4,-1-9-77 19,2 0-48-22,-47-7-130-1,-5-5-565 23</inkml:trace>
    </iact:actionData>
  </iact:action>
  <iact:action type="add" startTime="68840">
    <iact:property name="dataType"/>
    <iact:actionData xml:id="d40">
      <inkml:trace xmlns:inkml="http://www.w3.org/2003/InkML" xml:id="stk31" contextRef="#ctx0" brushRef="#br0">11391 7154 543 0,'0'0'250'1,"0"0"-67"23,0 0-77-24,0 0-22 0,0 0-30 0,0 0-16 17,31 124-4-17,-31-97-5 2,1 0 4 18,4-4 7-20,0-7-6 22,-2-5-12-22,10-3 3 0,4-2-2 21,10 2 0-21,18-8-13 0,4 2 0 23,16-2 12-22,5 0 5 28,9 0 7-29,6 0 0 1,4 0 2-1,-2 0 0 0,8 0-12 31,-8 0 5-30,5 0-11-1,-5 0 1 0,-5 0-4 7,6 0-9 20,-4 0 9-27,4 0-7 0,6 0-2 0,11-10-2 8,-2-4 1 18,5-3-1-26,-3 7 2 0,-4-2 2 6,-4 7 1 23,-3-1 0-29,0 5-3 0,-1-3-1 0,4 4-1 6,-2 0 0 18,-3 0 1-24,-1 0-1 1,-7 0 0 5,-4 0-3 19,-1 0 4-25,-3 0-2 0,-3 0-1 7,-1 4-1 21,-4 1 0-28,-2 0 0 0,-2 0 4 0,-6 4-5 8,-3-4 0 20,2 6 0-28,3 0 0 1,-5-3 0-1,0 0 0 9,-6-2 0 19,-4-4 0-28,5-2 0 0,2 0 0 0,-4 0 0 9,7 0 0 15,0 0 3-24,-3 0-2 1,-1 0 2 7,-3 0-1 17,-6 0-2-25,-4 0 1 0,-8 0 0 0,-5 0-1 7,-4 0 0 20,-2 0 2-27,-5 0 0 0,-2 0-1 10,-7 0 1 15,3 0-2-25,-4 0 0 0,3 0 1 0,-4 0-1 29,1 0-1-29,-2 0-2 1,10 0 1-1,7-22 0 31,-1-7 1-31,2-10 0 0,2 1 0 0,-6 5 1 7,0 3 0 18,-8 5 0-24,2 7 0-1,-5 0-3 3,-5 1-34 4,0 2-34 17,0-4-50-24,0 5-31 0,-18-2-28 7,-2 16-38 18,3 0-112-25</inkml:trace>
    </iact:actionData>
  </iact:action>
  <iact:action type="add" startTime="70287">
    <iact:property name="dataType"/>
    <iact:actionData xml:id="d41">
      <inkml:trace xmlns:inkml="http://www.w3.org/2003/InkML" xml:id="stk32" contextRef="#ctx0" brushRef="#br0">16658 7336 186 0,'0'0'216'13,"0"0"-20"-13,0 0 21 17,0 0-52-17,0 0-49 0,0 0-53 17,50-15-26-17,-52 15-10 14,-38 0 0-14,-12 0 32 15,-5 0-47-14,2 0-7 17,0 0-5-18,0 0 0 18,-2 0-8-18,7 0-43 0,5 0-73 23,35 0-121-22,10 0-336-1</inkml:trace>
    </iact:actionData>
  </iact:action>
  <iact:action type="add" startTime="70610">
    <iact:property name="dataType"/>
    <iact:actionData xml:id="d42">
      <inkml:trace xmlns:inkml="http://www.w3.org/2003/InkML" xml:id="stk33" contextRef="#ctx0" brushRef="#br0">16502 7217 529 0,'0'0'86'1,"0"0"64"13,0 0-35-14,0 0-21 16,0 0-18-16,0 0-11 14,106 148-23-14,-96-117-33 13,-4-10-5-9,-6-8-4 10,0-1-7-14,0-1-42 18,0-8-104-17,0 2-218 13</inkml:trace>
    </iact:actionData>
  </iact:action>
  <iact:action type="add" startTime="71029">
    <iact:property name="dataType"/>
    <iact:actionData xml:id="d43">
      <inkml:trace xmlns:inkml="http://www.w3.org/2003/InkML" xml:id="stk34" contextRef="#ctx0" brushRef="#br0">17050 7127 516 0,'0'0'84'3,"0"0"-4"13,0 0 39-16,0 0-80 0,0 0 26 5,0 0-11 13,60 148 11-18,-44-104 4 20,2-6 0-20,-1-8-12 0,3-6-15 18,-3-7 1-18,-5-9-20 3,4-5-1 15,5-3 1-18,2 0-2 20,12-29-16-20,-5-16-2 0,1-6 0 20,-10-1-3-20,-6 5 0 2,1 5 0 17,-12 15-1-19,3 8-1 17,-4 12-27-17,-3 7-43 17,0 0-33-17,0 17-48 0,0 6-210 17,0 4-57-17</inkml:trace>
    </iact:actionData>
  </iact:action>
  <iact:action type="add" startTime="71318">
    <iact:property name="dataType"/>
    <iact:actionData xml:id="d44">
      <inkml:trace xmlns:inkml="http://www.w3.org/2003/InkML" xml:id="stk35" contextRef="#ctx0" brushRef="#br0">17579 7382 272 0,'0'0'319'14,"0"0"-192"-14,0 0-39 12,0 0-27-12,0 0-17 16,158-58-18-15,-144 34-5 12,-2-5-12-13,-5 3-4 14,-7-2-5 2,0 1 1-16,0 3-1 0,0 4 1 19,-7 6-1-19,-10 9 0 19,-8 5 2-19,-2 0-2 0,2 14 24 26,-3 18 21-26,5 7-4 0,10 5 8 36,11 2-9-36,2 9 8 0,0 3 1 0,15-3-16 1,19-9-2 8,-3-5-11 26,4-10-9-35,-2-2-11 0,-7-8-3 0,0-10-45 0,-19-11-82 9,1 0-200 23</inkml:trace>
    </iact:actionData>
  </iact:action>
  <iact:action type="add" startTime="73778">
    <iact:property name="dataType"/>
    <iact:actionData xml:id="d45">
      <inkml:trace xmlns:inkml="http://www.w3.org/2003/InkML" xml:id="stk36" contextRef="#ctx0" brushRef="#br0">21717 17921 666 0,'0'0'208'15,"0"0"-24"-15,182-5-22 14,-88-1-35-14,18 0-4 19,23 1-9-19,23-3-20 0,27 4-4 14,31 4-11-14,35 0-10 19,27 0-10-19,13 0-14 17,1 4-18-17,0 21-27 4,-22-6 0 11,2 5 0-15,-11-5 0 21,-2 1 0-21,11-4 0 0,3-5 0 16,-7-3 0-16,-18-8 0 17,-22 0 0-17,-32 0 0 17,-32 0 0-17,-38 0 0 3,-32-5 0 12,-31 2 0-15,-22 3 0 18,-19 0 0-18,-13-6 0 4,-7 6 0 12,0 0 0-16,0 0 0 18,-30 0-102-18,-40 0-119 19,18 0-87-19,-2 0-150 1</inkml:trace>
    </iact:actionData>
  </iact:action>
  <iact:action type="add" startTime="82215">
    <iact:property name="dataType"/>
    <iact:actionData xml:id="d46">
      <inkml:trace xmlns:inkml="http://www.w3.org/2003/InkML" xml:id="stk37" contextRef="#ctx0" brushRef="#br0">20330 3670 436 0,'0'0'270'22,"0"0"-147"-22,0 0 18 0,0 0-38 13,0 0 3-13,0 0-18 13,-21-151-3-13,-18 111 1 15,-15 3-18-15,-5 8 14 14,-19 1-26-14,-2 9 4 14,-15 3-16 0,-5 8-11-14,-10 4-2 3,-1 4-3 10,-5 0-5 9,1 12-9-22,2 18 0 0,0 11 2 19,-4 5-9-19,7 9 2 0,0 3-1 17,1 4-3-16,13 3 0 17,9 14 3-18,8 1-3 0,5 11 7 17,11-1-5-17,8-5 0 17,10 1 0-17,5-6-2 3,9 9 0 12,7 9 3-12,6 15 6 10,5 9 6-13,5 6-12 21,-2 9-8-21,10-2 0 0,0-1 0 17,0 0 0-17,4 1 0 15,29-1 0-15,10-4 0 15,5 1 0-14,13-2 0 14,2 2 0-15,8-5 0 17,8-14 0-17,10-2 0 18,14-10 0-18,17 4 0 0,24-2 0 17,23-9 0-17,27-11 0 17,23-19 0-17,14-23 0 18,12-23 0-18,1-17 0 0,0-5 0 18,3-50 0-18,-12-18 0 17,-11-22 0-17,-12-18 0 4,-9-24 0 12,-21-30 0-16,-21-38 0 18,-30-33 0-18,-31-36 0 3,-39-16 0 11,-43-16 0-13,-18-20 0 17,-69-5 0-18,-72 11 0 19,-50 33 0-19,-47 62 0 0,-28 58 0 24,-11 56 0-24,9 51 0 0,31 29 0 24,38 20-49-24,30 9-129 1,145 2-90 2,11 10-109 21</inkml:trace>
    </iact:actionData>
  </iact:action>
  <iact:action type="add" startTime="84075">
    <iact:property name="dataType"/>
    <iact:actionData xml:id="d47">
      <inkml:trace xmlns:inkml="http://www.w3.org/2003/InkML" xml:id="stk38" contextRef="#ctx0" brushRef="#br0">31291 5384 126 0,'0'0'102'15,"0"0"-30"-15,0 0-30 25,0 0-22-24,0 0-10-1,0 0 2 0,0 0 2 18,0 0 22-18,0 0 48 21,0 0 47-21,0 0 37 0,0 0-2 21,0 0-31-21,0 0-24 0,0 0-8 22,0 0-18-22,0 0-20 0,0 0-24 19,0 0-14-19,-6 0-2 19,-28-7 19-19,-7-5-3 0,-2 1-6 22,-9 1-11-22,4-1 0 0,-7-1-7 20,2 5 1-20,-2 1-4 21,5 2 4-21,-5 4-4 0,-3 0 0 3,0 0 3 13,0 4 0-15,3 13-3 19,4-4-7-19,2 6 0-1,1-3 0 14,0 7-1-10,4-2-1 11,2 1 3-15,0 2-2 20,5 5 4-20,3-6 3 0,5 8-4 16,-1 1 3-16,10 5 0 19,5 3-2-19,3-1-3 3,3 8 0 12,6 1 2-15,0 8-3 16,0 4 1-16,-1-1-3 19,4 7-1-19,-3 1 0 15,0 3 0-15,3 4-3 4,-3 0 0 11,3 3 0-15,0-2 0 17,0-4 0-17,0 6 0 16,9-8 0-16,25 0 0 3,5-7 0 11,12-5 0-11,21-4 0 14,12-12 0-17,18-9 0 3,18-16 0 11,14-12 0-14,6-4 0 17,-1-11 0-17,-5-38 0 16,-7-22 0-16,-10-17 0 15,-14-19 0-15,-20-10 0 18,-15-8 0-18,-26-17 0 3,-29-4 0 12,-13-8 0-15,-6-2 0 18,-51 11 0-18,-20 28 0 5,-20 23 0 10,-14 27-41-15,-19 26-61 16,-3 13-63-15,83 28-91 19,11 9-156-19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30T01:56:40.485"/>
    </inkml:context>
    <inkml:brush xml:id="br0">
      <inkml:brushProperty name="width" value="0.05292" units="cm"/>
      <inkml:brushProperty name="height" value="0.05292" units="cm"/>
    </inkml:brush>
  </inkml:definitions>
  <iact:action type="add" startTime="13434">
    <iact:property name="dataType"/>
    <iact:actionData xml:id="d0">
      <inkml:trace xmlns:inkml="http://www.w3.org/2003/InkML" xml:id="stk0" contextRef="#ctx0" brushRef="#br0">28715 5377 969 0,'0'0'191'17,"0"0"-5"-13,0 0-45-4,0 0-49 3,0 0-7 3,0 0 16 2,147-176-26 0,-85 75-6-2,16-21-5 2,13-32 1 1,7-36-56-3,7-21-9 2,5-20 0 0,-2-10 0 3,0 4 0-6,-8 4 0 3,-5 10 0 3,-5 25 0 1,2 12 0-10,-8 10 0 3,0 8 0 3,-8 5 0-2,-11 21 0 3,-6 25 0-4,-17 23 0 9,-6 17 0-10,-4 22 0 5,-9 5 0 1,-4 11 0-9,-7 17 0 8,-10 14 0-2,-2 4 0 0,0 4 0-1,0 0 0 4,0 0 0-5,0 0 0 3,0 0 0 0,-17 29 0 1,-29 19 0-1,-15 14 0-3,-8 6 0 4,-7 5 0-2,0 0 0 2,3 4 0-5,5-10 0 8,13-16 0-4,14-12 0 5,13-18 0-12,12-9 0 3,11-12 0 5,5 0 0-1,0 0 0-2,0 0 0 2,18-19 0 1,37-30 0-1,17-23 0-3,14-5 0 4,-4-8 0 4,-1 15 0-9,-14 10 0 4,-8 12 0-2,-17 19 0 0,-15 14 0 1,-6 15 0 3,-8 0 0-2,1 0 0-2,2 31 0-1,-5 13 0 3,0 8 0 2,-2 5 0-2,-1 4 0-2,-1-5 0 3,0-4 0-3,4-13 0 4,1-9 0-5,0-13 0 2,7-7-83 1,5-10-96-1,12 0-75 2,-17-27-59-3,-4-5-293 2</inkml:trace>
    </iact:actionData>
  </iact:action>
  <iact:action type="add" startTime="14231">
    <iact:property name="dataType"/>
    <iact:actionData xml:id="d1">
      <inkml:trace xmlns:inkml="http://www.w3.org/2003/InkML" xml:id="stk1" contextRef="#ctx0" brushRef="#br0">31201 743 526 0,'0'0'93'5,"0"0"83"3,0 0-34 0,0 0-23 1,0 0-19-3,-184-30-19 2,116 60-13 0,-3 11-3 0,-3 14 1-2,5 13-15 1,8 11-16 1,12 9-4-1,15 7 10 0,20 7-11 2,14-3 10-1,4 2-5-3,56-8 3 6,24-13 1-3,19-15-9-1,6-30-2 1,8-27-4-2,-7-8 4 1,-13-24-9 3,-18-34-7-6,-18-16-5 10,-24-13-3-9,-19-20-3 7,-18-11 0-8,0-8-1 1,-27 21-5 2,-19 26-5 0,-12 29-45 0,-6 38-104 1,-9 12-31 3,40 23-87-5,7 20-598-3</inkml:trace>
    </iact:actionData>
  </iact:action>
  <iact:action type="add" startTime="16617">
    <iact:property name="dataType"/>
    <iact:actionData xml:id="d2">
      <inkml:trace xmlns:inkml="http://www.w3.org/2003/InkML" xml:id="stk2" contextRef="#ctx0" brushRef="#br0">13710 10265 561 0,'0'0'121'5,"0"0"32"2,0 0-38 0,0 0-40 1,0 0 2 0,0 0-8-2,0 0-19 4,-13 79 2-3,12-41-6 0,-2 9-6 0,3 8 6 0,0 5-11 2,0-2-13-1,0-5-5-2,0-14 0 1,0-15-7 2,0-12 2-2,0-8 4-1,0-4 3 3,0 0 11-2,0 0-1 1,0 1-4-2,15 8-9 2,15-2-7 1,4 10 15-2,1-5 12 0,9-5-12 1,5 2-2 0,2-4 1 2,10-5-3-7,-1 3 2 6,2-3-4 0,2 5 9-2,-4 0 2 0,1 1 1 0,1 0-3 3,4-6 4 0,1 0-15-1,3 0-4-5,5 0 0 1,3-3 0 3,3-16-12 0,-2 0 0 0,-7 0 0-2,2-1 0 3,-4 1 0-4,2 3 0 7,4-4 0-7,6 7 0 5,-3-3 0-7,3 5 0 6,0-1 0-1,1 5 0 0,3-5 0 0,6 1 0 7,9 1 0-12,9-1 0 3,6-1 0-2,-1 2 0 3,5-4 0 1,2-2 0 1,-2-1 0-3,-6-2 0 2,3-1 0 0,-4 1 0 9,-2 2 0-14,-1-6 0 1,-6 0 0 2,-3 2 0 0,-7-1 0 1,-4 5 0 2,1 0 0-1,3 5 0-1,2 5 0 1,-6 0 0 4,-4 7 0-6,-4 0 0-1,-3-3 0 1,-4 3 0 3,5-6 0-3,-1 1 0 3,0-3 0-4,-3 3 0 4,3-1 0 4,-2 3 0-3,0 0 0-10,5 3 0 7,0-2 0 0,8 0 0 1,5-2 0-2,2 2 0 2,9 2 0 1,4 0 0 1,-3 0 0-5,0 0 0 2,-3 0 0 1,-3 0 0-1,-3 2 0-1,8-2 0 2,-3 0 0 3,1 0 0-3,5 0 0-3,-6 0 0 2,-3 0 0 0,-3 0 0 4,-2 0 0-8,2 0 0 7,-5 0 0-4,5 0 0 12,-4 0 0-16,5 0 0 3,-1 0 0 1,-3 0 0 1,-2 0 0-1,0 0 0 2,-2 0 0 2,7 0 0-1,4 0 0-3,0 0 0 2,2 0 0-3,-6 0 0 4,-1 0 0 1,0 0 0-2,-3 0 0-5,2 0 0 6,2 0 0-3,0 0 0 3,-1 0 0-2,6 0 0 0,-1 0 0 0,2 0 0 1,0 0 0 0,5 4 0 5,-7 0 0-7,6 2 0 3,-9 5 0-3,-4-3 0-3,1 1 0 3,-1-4 0 2,3 2 0 0,9 0 0 0,7-2 0-2,1 0 0 3,6-3 0-1,-4-2 0 1,-3 0 0-4,-2 0 0 5,-1 0 0-5,0 0 0 3,4 0 0-2,2 0 0 3,0 10 0 1,2-5 0-1,-5 3 0-3,-3-4 0 0,-4-4 0 2,-6 0 0-1,-4 0 0 0,-9 0 0 0,-11-4 0 1,-9-9 0 1,-9 1 0-5,-9 2 0 5,-4 3 0-1,-5-3 0 9,-1 3 0-14,-2 1 0 0,-8 0 0 4,0 1 0 3,-11 2 0-4,-7 0 0-1,-5 3 0 3,-2 0 0 1,-1 0 0-3,-3 0 0 1,0 0 0 2,0 0 0-3,0 0 0 0,0 0 0 3,0 0 0-1,0 0 0 0,0 0 0-2,0 0 0 2,0 0 0 0,0 0 0 0,0 0 0-2,0 0 0 3,0 0 0-2,0 0 0 1,0 0 0-2,0 0 0 2,0 0 0 0,0-6 0 0,0-13 0-2,0-16 0 2,0-17 0 1,0-8 0 5,0-1 0-14,0 10 0 8,0-2 0-1,0 5 0 2,0 7 0-4,0 10 0 4,-3 17 0-2,-1 9 0 10,1 5 0-15,3 0 0 3,-3 0 0 1,3 0 0 2,0 0-11-2,0 36-118 2,6 21-141 0,9-24-62 3,-3 8-402-7</inkml:trace>
    </iact:actionData>
  </iact:action>
  <iact:action type="add" startTime="19442">
    <iact:property name="dataType"/>
    <iact:actionData xml:id="d3">
      <inkml:trace xmlns:inkml="http://www.w3.org/2003/InkML" xml:id="stk3" contextRef="#ctx0" brushRef="#br0">25322 10916 853 0,'0'0'175'5,"0"0"13"2,0 0-26-1,0 0-52 3,0 0-20-1,0 0-3-3,0 0-8 3,76-14 7 0,-24 12-9 0,9 2-13-2,-2 0-15 2,9 0-22 1,1 0-27-1,-1 0 0-2,-3 0 0 1,-16 0 0 2,-17 0 0-2,-11 5 0-1,-9-3 0 3,-8 3 0-2,-4-5-21 1,0 0-98-1,0 0-66 1,0 0-48 0,0 0-99 0,0 0-313-3</inkml:trace>
    </iact:actionData>
  </iact:action>
  <iact:action type="add" startTime="19802">
    <iact:property name="dataType"/>
    <iact:actionData xml:id="d4">
      <inkml:trace xmlns:inkml="http://www.w3.org/2003/InkML" xml:id="stk4" contextRef="#ctx0" brushRef="#br0">26184 10624 790 0,'0'0'235'5,"0"0"-56"0,0 0-12 4,0 0-65-1,0 0-34-1,0 0 5-1,90 172-18 4,-82-118 5-2,2-2-12-1,3 1-4 3,-2-10-6-6,-1-7-6 3,-4-12-9 1,1-14 5-1,-2-7-6 1,8-3-9 0,7 0-10-1,11-19 2-1,11-22-1 3,2-8-4 0,-5-3 1-1,1 3 3-3,-10 2-3 6,-2 6-2-6,-1 3 1 5,-12 8-13-5,3 6-61 5,-9 1-56-5,-3 4-51 5,1 4-40-5,-7 15-57 2,0 0-289 3</inkml:trace>
    </iact:actionData>
  </iact:action>
  <iact:action type="add" startTime="20156">
    <iact:property name="dataType"/>
    <iact:actionData xml:id="d5">
      <inkml:trace xmlns:inkml="http://www.w3.org/2003/InkML" xml:id="stk5" contextRef="#ctx0" brushRef="#br0">27052 10749 728 0,'0'0'188'4,"0"0"-91"2,0 0 29 0,184-19-76 2,-157-14-30 0,-6-2-2 1,-6-7-16-3,-6 4 1 2,-9 3-3 2,0 4 0-5,0 7-3 1,-30 5-3 3,-12 11 5-2,-9 8 1 1,-5 0 6-1,-2 21-3 1,3 23 11 0,1 8 13 1,10 11 10-4,15 0 5 7,9 2 12-8,16 4 4 4,4-6 2-1,0-6-7 0,20-1-9 3,32-8-11-4,13-7-11 2,4-11-22-2,3-17 0 4,-3-13-11-3,-1 0-20-1,-6-7-29 2,-17-22-35 0,-16-2-78 0,-29 14-58-3,0 3-654 3</inkml:trace>
    </iact:actionData>
  </iact:action>
  <iact:action type="add" startTime="23604">
    <iact:property name="dataType"/>
    <iact:actionData xml:id="d6">
      <inkml:trace xmlns:inkml="http://www.w3.org/2003/InkML" xml:id="stk6" contextRef="#ctx0" brushRef="#br0">15216 16253 967 0,'0'0'151'4,"0"0"-24"4,0 0 64 0,0 0-64 0,0 0-24-2,229-23 5 3,-93 23-24-1,48 0-20-1,54 0-11-1,36 0 3 3,49 6-40-2,14 4-16 4,-18 0 0-7,-23-1 0 5,-51 3 0-1,-47-4 0 0,-33 1 0-3,-50-1 0 5,-40-6 0-3,-31-2 0 3,-26 0 0-7,-15 0-9 5,-3 0-161 0,-16-15-128 0,-23 3-52-1,-10 8-334 1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30T02:06:02.2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95">
    <iact:property name="dataType"/>
    <iact:actionData xml:id="d0">
      <inkml:trace xmlns:inkml="http://www.w3.org/2003/InkML" xml:id="stk0" contextRef="#ctx0" brushRef="#br0">13911 2782 1015 0,'0'0'133'19,"0"0"2"-17,0 0 19-2,0 0-64 2,0 0 28 7,0 0-25-1,0 0-26-2,113-99 1 2,-65 30-14-1,7-15-9 0,7-24-15 1,13-12 0 0,11-9-15 0,7-13-15-1,9 0 0-1,1-7 0 5,-3 3 0-5,-1 8 0 0,-4 9 0 3,-7 10 0-2,-2 4 0 3,-7 12 0-4,-3 12 0 2,-10 17 0-2,-11 19 0 3,-15 19 0-4,-16 19 0 5,-16 5 0-4,-3 8 0 2,-5 3 0-2,0 1 0 2,0 0 0 1,-22 7 0-3,-31 32 0 4,-13 4 0-5,-5 7 0 3,5-4 0 4,6-5 0-6,8-8 0 7,3-6 0-12,17-8 0 6,10-4 0-3,10-11 0 6,12-4 0-3,0 0 0 1,0 0 0-1,0 0 0-1,0 0 0 3,0 0 0-2,0 0 0 2,0 0 0-3,7 0 0 3,28-16 0-2,7-14 0-1,8-1 0 2,0-4 0 0,3 5 0 0,-4 7 0 2,-1 6 0-2,-11 7 0-2,-13 6 0 1,-6 4 0 0,-8 0 0 0,-5 0 0-1,1 0 0 2,-3 14 0 1,1 18 0-3,-1-1 0 5,-3-1 0-4,0-3 0 1,0-5 0-3,0 2 0 4,0 7 0-2,0 0 0 2,0-2 0-3,0-8-49 2,0-8-48 0,0-4-35-3,0-9-62 1,1 0-65 3,12 0-60-1,0 0-552-3</inkml:trace>
    </iact:actionData>
  </iact:action>
  <iact:action type="add" startTime="7165">
    <iact:property name="dataType"/>
    <iact:actionData xml:id="d1">
      <inkml:trace xmlns:inkml="http://www.w3.org/2003/InkML" xml:id="stk1" contextRef="#ctx0" brushRef="#br0">16182 344 686 0,'0'0'177'5,"0"0"-45"1,0 0-25 0,0 0-35 2,0 0-10 0,0 0 27 0,0 0-3-1,-93-40-14 0,33 57-13 2,-5 14-11-2,7 12 11 1,3 10-2-2,11 4-7 2,14 5-11 0,16 1-6-2,14-7-8 3,0-10 2-2,22-8 6 4,30-11-4-8,20-8-8 20,11-13-15-23,1-6-4 2,-2 0-1 4,-18-30 0 2,-13-14-1 1,-16-11-2 0,-20-13-3-3,-15-16 0 1,0-7-2 2,-12 9-22-2,-34 11-51-2,-11 30-85 4,28 41-90-1,-2 0-128 0</inkml:trace>
    </iact:actionData>
  </iact:action>
  <iact:action type="add" startTime="12092">
    <iact:property name="dataType"/>
    <iact:actionData xml:id="d2">
      <inkml:trace xmlns:inkml="http://www.w3.org/2003/InkML" xml:id="stk2" contextRef="#ctx0" brushRef="#br0">9113 12430 303 0,'0'0'415'3,"0"0"-335"5,0 0 8 0,0 0 24-2,0 0-46 1,0 0 14 1,0 0 4 1,0 0-6-3,7 10-8 1,-7 17-21 1,0 0-9 1,0 0-6-4,0 1-13 4,-3-3-2-2,-5-6-7 1,8-9 6-2,-1-4 2 5,1-3 0-6,0-3-4 5,0 0 1-6,0 0-2 4,0 0-1 1,0 0-3-2,0 0 1-1,21 0-10 2,7 0 12 0,-1 0-2 0,-1 0 3-1,6 0 1 0,-6 0 5 2,3 0-2-2,-3 0-5-1,3 0 2 2,2 0-3 3,7-7 5-5,1 3-1 0,3-2 5 3,8 1 4 3,-2 1-2-8,4 0-4 3,3-2 5-1,0 0-1 2,8 5-5 0,1-5-3-2,-1-2-16 6,2 2 0-5,-7 0 0-1,-4 1 0 0,-2 3 0 0,-3-2 0 5,-5 4 0-5,0 0 0 0,-2 0 0 2,-4 0 0 0,2 0 0 0,0 0 0-3,3-2 0 7,1 2 0-7,1-4 0 5,0 4 0-6,1 0 0 5,-1 0 0-2,1 0 0 9,0 0 0-15,-8 0 0 4,0 0 0 3,2 6 0 3,-5 2 0-2,6-2 0-5,-6 0 0 2,5-1 0 3,-1 1 0-5,1 0 0 5,-1-1 0-1,5 3 0 0,1-4 0-2,3 5 0 3,3 1 0-2,4 0 0 2,4-3 0-4,2 3 0 4,-6-3 0 2,0 2 0 2,-7-2 0-11,1 3 0 3,-8-3 0 2,0 1 0 0,-2-6 0 1,-5 1 0-2,1 1 0 4,-5-4 0-4,5 0 0 0,-8 0 0 2,4 0 0 1,-4 0 0 3,0 0 0-9,1 0 0 8,-4 0 0-6,-4 0 0 1,5-7 0-1,-2 3 0 3,-6 0 0 1,-2 0 0-1,-2 0 0-2,-2 3 0 3,-1 1 0-1,-2-4 0 0,2 1 0-1,-1 3 0 1,-2-3 0-2,1-3 0 2,1 5 0-3,1-3 0 7,-1 4 0-7,-3-5 0 3,0 5 0-3,-1-3 0 5,-5 1 0-2,0 2 0 1,0 0 0-3,0 0 0 0,0 0 0 2,0 0 0-3,0 0 0 4,0 0 0-2,0 0 0 2,0-9 0-1,3-13 0 0,4-12 0-1,0-18 0 2,5-12 0-2,-4 3 0-2,0 5 0 4,2 8 0-1,-3 13 0-1,-4 15 0-1,0 10 0 3,-3 10 0-3,0 0 0 5,0 0 0-5,0 0-72 1,0 39-111 5,0-13-95-8,-6 22-197 3</inkml:trace>
    </iact:actionData>
  </iact:action>
  <iact:action type="add" startTime="20025">
    <iact:property name="dataType"/>
    <iact:actionData xml:id="d3">
      <inkml:trace xmlns:inkml="http://www.w3.org/2003/InkML" xml:id="stk3" contextRef="#ctx0" brushRef="#br0">26907 11148 482 0,'0'0'315'2,"0"0"-178"1,0 0 7 4,0 0-48-2,0 0-12 3,0 0 13 0,0 0 12-1,99 0-23 0,-61-3-14 1,2 1-4 0,-1-1-9-2,6-2-4 2,-1 1-12 0,9 3 0 0,4-3-7-2,5 4-8 3,8 0 2-1,2 0-5 3,5 0 4-8,6 0-20 6,1 0-9-1,2 0 0-1,9 4 0 0,2 6 0 0,2-2 0 2,-7 6 0-2,-9-7 0 0,4 5 0 0,-9-3 0 8,4-1 0-11,-2 3 0 2,-1-3 0 0,0-6 0 1,0 4 0 1,3-6 0-3,-3 4 0 5,-3-4 0-3,-1 0 0 3,-8 4 0-4,-2-1 0 1,2 0 0 2,-7 3 0-3,5-6 0 0,1 0 0 3,-4 0 0 0,5 0 0-3,-1 0 0 0,0 0 0 4,2 0 0-4,5 0 0 3,-2 0 0-4,9-12 0 7,-1 1 0-2,0-1 0-4,-4 2 0-2,0 3 0 3,-5-3 0 3,-8 8 0-3,0 0 0-3,-4-1 0 6,-1 0 0-2,-4-1 0-1,-2 2 0-2,1-1 0 6,-4 1 0-5,7 2 0 1,2 0 0-1,2 0 0 2,2 0 0 0,-4 0 0 0,0 0 0-2,5 0 0 2,6 0 0 1,1-8 0-2,4-1 0 0,0 1 0 2,1-3 0-3,-1 3 0 4,2 4 0-6,-5 1 0 6,-6-1 0-3,-4 4 0 0,-5 0 0 0,0 0 0 0,-4 0 0 2,4 0 0-2,0 0 0 0,-7 0 0 0,-1 0 0 2,-12 0 0-1,-10 0 0-2,-4 0 0 2,-5 0 0-2,-9 0 0 4,2 0 0-6,-5 0 0 6,-4 0 0-4,0 0 0 5,0 0 0-7,0 0 0 4,0 0 0-1,0 0 0 2,-13 0 0-3,-36 7-39 3,-22 2-258-1,32-6-139 3,2-3-817-7</inkml:trace>
    </iact:actionData>
  </iact:action>
  <iact:action type="add" startTime="23726">
    <iact:property name="dataType"/>
    <iact:actionData xml:id="d4">
      <inkml:trace xmlns:inkml="http://www.w3.org/2003/InkML" xml:id="stk4" contextRef="#ctx0" brushRef="#br0">26684 14234 463 0,'0'0'180'6,"0"0"25"0,0 0-46 2,0 0-38 0,0 0-19 0,0 0-16-1,0 0 18 0,3 2-19 2,3-2-1-4,7 0-9 3,1 0-7 0,11 0 3 0,-2 0-18 0,3 0-9-2,1 0 1 2,-1 0-10 1,0 0-3-2,1 0-3-1,1 0-23 3,6 0-6 0,-4 0 0-3,6 0 0 3,-3 0 0-1,5 0 0-2,-3-2 0 0,2-1 0 3,2 1 0-2,1-1 0 4,-3 0 0-5,-2-1 0-1,6 0 0 3,4 1 0 1,1 1 0-1,1-1 0-3,4 3 0 3,-3-3 0 0,-2 3 0 4,1 0 0-8,4 0 0 4,-8 0 0-1,4 0 0-1,-5 0 0 1,2 0 0 1,-2 0 0 0,-2 0 0-2,5 0 0 4,-4 0 0-4,10 3 0 4,-1-3 0-3,0 3 0-2,5-1 0 3,-7 1 0 0,4 1 0 0,-1 0 0-2,1 4 0 3,4-3 0-2,-1-2 0 1,4 4 0-2,2-7 0 5,-3 2 0-6,-2 0 0 1,-1-2 0 3,0 3 0-2,-2 0 0 1,2-1 0-2,-3 2 0 4,-2 1 0-4,3 0 0 4,-5 2 0-3,4-2 0 2,-4-1 0 5,1 0 0-11,-4-2 0 0,5 0 0 4,-4-2 0 0,2 3 0 1,0-3 0 0,-3 0 0-2,2 0 0 4,-1 0 0-3,8 0 0-2,7 0 0 3,1 0 0 0,4 0 0 1,3-7 0-4,-6-5 0 4,0 4 0-1,-3-1 0 1,-10 2 0-5,-2 4 0 5,-9-2 0-1,-7 3 0-1,2-2 0 0,0 1 0 0,3 3 0 1,-2 0 0 0,6-3 0 1,0 1 0-4,8-1 0 6,3-2 0-6,3-2 0 2,0 0 0 0,-5-1 0 2,3 4 0-2,-2-3 0-1,1 2 0 3,1 0 0 3,-3-1 0 1,3 2 0-9,2 0 0-3,0 0 0 6,8 4 0 1,3 0 0 0,10 0 0-1,3 0 0 0,7 0 0 2,-2 0 0-1,-4 0 0-2,-1 0 0 2,-8 0 0-1,-14 0 0-1,0 0 0 3,-4-2 0-2,2 2 0 2,-1 0 0 3,-9-3 0-9,2 0 0 4,-5-2 0 3,-2 0 0-7,-8 2 0 5,-1-1 0 0,-10 4 0 3,-5 0 0-2,-4 0 0-5,-3 0 0 3,-4 0 0 0,-3 0 0 0,-2 0 0 0,0 0 0 2,0 0 0-2,0 0 0-2,0 0 0 3,-2 4 0 0,-37 25 0 9,-25 2-227-16,28-18-79 5,2-4-186 1</inkml:trace>
    </iact:actionData>
  </iact:action>
  <iact:action type="remove" startTime="26433">
    <iact:property name="style" value="instant"/>
    <iact:actionData xml:id="d5" ref="#d2"/>
  </iact:action>
  <iact:action type="add" startTime="26428">
    <iact:property name="dataType" value="strokeEraser"/>
    <iact:actionData xml:id="d6">
      <inkml:trace xmlns:inkml="http://www.w3.org/2003/InkML" xml:id="stk5" contextRef="#ctx0" brushRef="#br1">18073 15717 756 0,'0'0'102'55,"0"0"-37"-54,0 0 8 0,0 0-42-1,0 0-25 0,0 0-6 1,0 0-65-1,13 52-130 20,-13-29-240-18</inkml:trace>
    </iact:actionData>
  </iact:action>
  <iact:action type="add" startTime="38734">
    <iact:property name="dataType"/>
    <iact:actionData xml:id="d7">
      <inkml:trace xmlns:inkml="http://www.w3.org/2003/InkML" xml:id="stk6" contextRef="#ctx0" brushRef="#br2">9570 16626 780 0,'0'0'116'6,"0"0"-14"2,0 0-6-2,0 0-7 2,0 0-11 0,0 0 9 0,0 0 6-2,145-27-14 2,-84 27 7 7,15 0-13-12,24 0-11 3,26 0-14 1,15-4-15 0,23-8-5 2,10 7 3-4,13 3 5 5,4-1 4-4,0 0-10 1,1-3-7 2,-5 1-9-2,-9-3 4 2,-7 4-13-2,-16 3-5 1,-7 1 0-1,-6 0 0 5,-22 0 0-6,-22 0 0 0,-28 0 0 0,-29 0 0 1,-18 0 0 1,-16 0 0-3,-7 0 0 5,0 0 0-2,0 0 0 0,0 0 0-3,-43 0 0 3,-51 1 0 0,-51 11 0 0,-49-1 0-2,-37-1 0 3,-43-1 0-1,-15-3 0-1,-4-6 0 1,18 0 0-2,28 0 0 10,37 0 0-12,28-22 0 0,27 0 0 3,24 5 0-1,25 6 0 3,28 3 0-3,37 8 0 5,23 0 0-6,15 0 0 5,3 0 0-6,11 0 0 5,63 0 0 1,44 15 0-3,43 8 0 0,38-6 0-2,25-7 0 4,12-1 0-2,9-3 0 1,-21-2 0-2,-19 8 0 4,-26 3 0-3,-27-3 0 1,-22-1 0-3,-26-5 0 3,-16-6 0 0,-19 0 0-1,-29 0 0 2,-15 0 0 3,-12 0 0-8,-13 0 0 4,0 2 0-4,0 7 0 4,-68 7 0-1,-48 7 0 1,-67-6 0-1,-37-2 0 6,-14-13 0-6,-13-2 0-1,17 0 0-1,31 0 0 2,23 0 0-1,39 0 0 2,31 0 0 4,30 2 0-6,37 5 0 3,17-4 0-6,22-3 0 6,0 0 0-3,43 0 0 5,63 0 0-6,63 0 0 5,54-6 0-2,39-18 0-2,9-6 0 0,-29 5 0 1,-50 8 0 1,-58 10 0-2,-58 7 0 2,-40 0 0 0,-21 0 0 1,-15 0 0-2,0 0 0-1,0 0 0 2,-61 13 0 0,-49 14 0-1,-53 6 0 0,-26-11 0 3,0-14 0-4,17-8 0-1,25 0 0 5,31 0 0-3,30 0 0 2,27 0 0 3,24 3 0-9,25 7-37 4,10 2-92 5,32 7-70-8,14-14-143 0,13 3-286 4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30T02:29:30.45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8205">
    <iact:property name="dataType"/>
    <iact:actionData xml:id="d0">
      <inkml:trace xmlns:inkml="http://www.w3.org/2003/InkML" xml:id="stk0" contextRef="#ctx0" brushRef="#br0">8576 9824 632 0,'0'0'162'7,"0"0"-20"1,0 0-11 0,0 0-47 0,0 0-19 1,0 0 0-2,0 0 1-2,-14 151-18 4,0-108 0-2,1 1-4-1,-1-3-21 2,0-1 3 0,4-8 0 0,3-11-4 0,4-11-8-2,3-3 1 2,0-7 1 0,0 0 4 0,0 0 0-2,0 0-1 2,0 0-6 0,13 0 1 0,20 0-4-2,13 0 4 2,2 0 14 0,7 0-3-1,2 0 8 1,4 0-14 2,0 0 8-4,4 0-5 0,1 0 5 2,7 3-2 0,3 4-6 0,2 2-3 1,8-1-8-4,6-2 9 3,8-6-10 1,13 2 5-2,8-2-1-1,3 0 1 2,-1 0-12 0,-8 0 0 0,-12 0 0-2,-5 0 0 3,-4-2 0-2,-9-9 0 1,-1 1 0-2,2 3 0 5,-7 2 0-6,3-2 0 12,0 7 0-15,-6-7 0 5,0 4 0-1,-5 1 0 0,-8 2 0 1,-3 0 0-1,-1 0 0 3,-4 0 0-4,3 0 0 4,2 0 0-1,7 2 0-1,0 8 0 1,2-3 0-2,-5-2 0 3,-1 0 0-1,-1-5 0-1,-9 0 0 1,-11 0 0 0,-10 0 0 0,-10 0 0-3,-10 0 0 3,-9 0 0-1,-3 0 0 2,3 0 0-4,-3 0 0 5,0 0 0-2,0 0 0 0,0 0 0-2,0 0 0 1,0 0 0 0,0 0 0 1,0 0 0-2,0 0 0 2,0 0 0 0,0 0 0 1,0 0 0-2,-11 0 0-1,-5 0 0 4,6 0 0-1,7 0 0-3,-2 0 0 1,5 0 0 0,0 0 0 0,0 0 0 3,-3 0 0-2,-3-29 0-2,-5-26 0 2,7-10 0-4,1 7 0 9,3 6 0-4,0 13 0-7,0 13 0 5,0 6 0 0,0 10-66 1,0 6-73 0,0 4-55 0,0 0-60-2,0 0-92 3,0 0-689-2</inkml:trace>
    </iact:actionData>
  </iact:action>
  <iact:action type="add" startTime="9474">
    <iact:property name="dataType"/>
    <iact:actionData xml:id="d1">
      <inkml:trace xmlns:inkml="http://www.w3.org/2003/InkML" xml:id="stk1" contextRef="#ctx0" brushRef="#br0">8447 10588 255 0,'0'0'582'7,"0"0"-499"-1,0 0 57 2,0 0-43 0,0 0-20-2,0 0 10 2,126-156 19 0,-55 84-19 1,9-2 4-4,9-6-2 3,2 5-8 0,5 1-14 0,3 0-15-2,-2 0-5 2,1-2-4 0,2-3-15 0,3-4-5 2,3-8-11-5,-2-1-12 5,-4-6 0-4,-5-6 0 0,-11 5 0 2,-2 1 0 1,0-2 0-2,-2 6 0-1,2-5 0 2,3 3 0 0,-6 5 0 1,2 2 0-4,-4 3 0 6,-1 6 0-6,0-6 0 4,2 7 0-4,-1 0 0 3,-6 4 0 0,-2 8 0 1,-9 4 0-2,-5 7 0 0,-4 4 0 1,-4 2 0-1,-2 4 0-1,0 2 0 3,-1 4 0-2,-2 1 0 3,-2 3 0-6,-4 3 0 9,1 4 0-7,-5 5 0 3,-5 4 0-4,-4 4 0-1,-8 7 0 4,-4 4 0 1,-5 3 0-4,-2 2 0 3,-4 0 0 0,0 0 0 0,0 0 0-1,0 0 0 0,0 0 0 3,0 0 0-4,0 0 0 0,-17 0 0 3,-39 0 0-2,-20 2 0 2,-14 12 0-3,1 5 0 4,3-5 0 0,4 3 0-1,13-4 0-7,11-2 0 4,16-6 0 3,13-2 0-2,18 1 0-1,8-4 0 2,3 0 0 0,0 0 0 0,0 0 0-1,6 0 0 1,39 0 0 2,33 0 0-5,36 0 0 1,6-4 0 4,2-8 0-3,-14 5 0 2,-29 1 0-4,-27 6 0 4,-20 0 0-2,-15 0 0 3,-4 0 0-6,-9 25 0 4,-4 19 0 0,0 8 0-1,-8 7 0 1,-28-1 0-1,-2-5 0 1,-1-10 0 0,5-11 0-1,9-13 0 0,9-7 0 2,12-10 0 0,1-2 0-4,3 0 0 3,0 0-24 0,30-16-100-1,25-28-34-1,11-13-51 2,2-11-44 1,-46 34-39-1,1 2-318-3</inkml:trace>
    </iact:actionData>
  </iact:action>
  <iact:action type="add" startTime="10442">
    <iact:property name="dataType"/>
    <iact:actionData xml:id="d2">
      <inkml:trace xmlns:inkml="http://www.w3.org/2003/InkML" xml:id="stk2" contextRef="#ctx0" brushRef="#br0">12914 6582 447 0,'0'0'147'5,"0"0"36"3,30-147-57 0,-60 116-16-2,-18 0-12 2,-14 9-10 0,-10 5-9 0,-14 14-4-2,-7 3-1 2,-10 0-13 1,2 36-8-1,3 18-4-2,14 17-4 2,12 14-10 0,25 11-4-1,25 7-2 0,22 3-1 11,12-5-12-18,65-9-6 7,30-4 3-2,23-16-6 3,9-21-7 0,-8-23 0 1,-14-26-1-4,-8-2 1 3,-19-38-4 1,-11-39 3-2,-24-30-6 2,-24-29 5-4,-26-12-2 9,-5 6-1-10,-20 16-62 4,-42 19-26-1,-16 16-59-2,32 78-64 2,3 13-209 3</inkml:trace>
    </iact:actionData>
  </iact:action>
  <iact:action type="add" startTime="13412">
    <iact:property name="dataType"/>
    <iact:actionData xml:id="d3">
      <inkml:trace xmlns:inkml="http://www.w3.org/2003/InkML" xml:id="stk3" contextRef="#ctx0" brushRef="#br0">14225 9816 44 0,'0'0'137'8,"0"0"-68"-7,0 0 1 4,0 0-41 3,0 0-13-3,0 0-4 3,0 0-4 0,0-16 0 0,0 16 0-2,0 0 15 2,0 0 60 0,0 0 35 0,0 0 19-2,0 0-2 2,0 16-23-1,-9 14-42 3,-2 6-5-4,4 0-12 3,-3-5-9-2,1 3-18 2,0-1 10-5,2-6-10 5,5-6-6 0,-1-9 0-1,3-9-5-4,0-3 9 4,0 0 2 0,0 0-12 0,16 0-12-1,13 0 0 1,8 0-2 0,3-17 5 0,6 3 15-3,8 1 9 3,9 2-3 0,12 3 4 1,7 0-5-4,8 4 0 4,10 4-9-2,3 0-4 2,2 0-3-4,0 0-1 6,-2 8 5-4,-1 4-6 1,-2 1 10-3,-4-2-7 3,1 3 2 0,5-2-2 0,-2-3-1-2,-1 3-6 2,5-7 1 1,-4-2 2 2,-3 0-5-7,-5 1 5 7,-7-2 3-4,-12 3 4-3,-2-2-6 1,-9 3 1 4,0-1 3 1,-4-5-7-2,1 2-2-2,3-2-2 0,-4 0 0 2,-3 0 0 0,-3 0 3-3,-7 0-1 4,-3 0-2 1,-5 0 0-1,0 0 0-3,-4 0 0-1,1 0 0 4,-4 0 1 1,-2 0 0-6,-4 0-1 3,-3 0 0 0,-4 0 2 2,-7 0-1-3,0-2 0 1,-4-2-1 1,-1 3 1 0,-1 1-1-2,-1 0 1 4,-1-4 0-4,5 2 0 3,1 2-2-4,-1-3 2 3,-4 0-2 0,3 3 3 1,-6 0-3-4,0 0 1 3,0 0 0 0,0 0 0 0,0-2-2 0,0 2 1-2,0-12-4 2,10-9 3 0,1-15 0 1,4-8 2 0,-5-6 0 0,2-10 3-3,-4-2-3 0,9-6 0 1,-3-1 0 0,2 10-1 3,-11 20 1-7,2 17-2 5,-7 11-20 1,0 11-35-2,0 0-19-1,0 0-42 1,0 19-88 4,-7 8-212-4</inkml:trace>
    </iact:actionData>
  </iact:action>
  <iact:action type="add" startTime="15742">
    <iact:property name="dataType"/>
    <iact:actionData xml:id="d4">
      <inkml:trace xmlns:inkml="http://www.w3.org/2003/InkML" xml:id="stk4" contextRef="#ctx0" brushRef="#br0">14593 9953 377 0,'0'0'95'10,"0"0"5"-7,0 0 23 2,-79 164-51 0,21-114-2 3,-6-7-6-2,-9-1-11 2,-12-2-5-1,-19 1-5 2,-17 8 2-3,-22 9 1 2,-9-4 1 0,-9-1-18 0,5-14-1-2,-1-10-2 2,2-12-4 2,5-10-3-3,-2-7 8 0,1 0-7 0,-4 0-1 2,-9 0-4-4,1-13 2 5,3-6 4-2,2 2-21-1,3 13 8-1,-3 4-1 1,-1 0 6 2,-2 13 4-2,6 3-15 0,7-7 1 0,4-5 2 3,9 0 17-3,11 2-19 1,7-6-1-3,11 1-1 3,11 3 1 0,15-2-1 0,16 1-1-1,11 4 0 0,6 3 0 3,5 3 3-4,1 3-3 0,2 12 0 3,-8 1 0-1,-4 12-1 1,-5 9 1-5,-2 1-2 5,3 7 2-1,1-1-1 1,8-4-2-5,1-7 1 6,2-5 1-4,5-6-2 9,3-4 0-14,4-6-1 5,7-12 2 1,0-2-6-1,1-2 2 3,7-2-3-2,0-1-5 3,1 5 8 1,0 2 1-4,-3 13 5-1,-3 6 0-2,-4 1 2 5,6 0-1-3,5-11-2 7,4-10 2-9,5-5-1 5,0-7 0-6,5 0-1 6,-2 0 0-2,2 0 0 2,-3 0-1-4,0 0 0 3,-1 0 1 0,-3 0 2 0,-3 0-1-2,1 0 0 2,-3 0 0 3,3 0 0-6,1 0 0 1,3 0 0 2,3 0 0 0,-1 0 1 1,-3 0 0-4,5 0-1 3,-8 0 0 0,-3 0 0 1,-7 9 1-3,-6 9 1 3,-1 7-1-2,-5 0-1 0,3 2 2 0,8-6 0 0,5-4 2 1,8-8 1 2,4-8-2-4,3-1-1 0,0 0-2 4,0 0 0 0,3-27 0-3,22-9 0-2,-1-10 0 1,-3-8 2 3,3-2-1-4,2-3 0 7,-2 2-1-2,-2 5 1-6,-2 11 0 1,-4 12 0 4,-11 14 4-3,1 11-1 2,-6 4 6-2,0 0 5 2,0 0 9 0,0 0 15 0,0 14 5-2,-6 20-34 3,-12 1 0 0,7 1 6-5,-2 3-13 9,2-5 8-7,11-1-4 2,0-3 7-1,0-7 3-3,19-4-2 5,25-3-5-2,3-5 1 2,8-2 1-4,4-6-1 5,-4-3-2-3,-7 0-3-2,-11 0-3 4,-6 0-2-2,-16 0-1 2,2 4-1 2,-1-4-35-1,-1 0-86-6,1 0-50 3,-16 0-110-3,0-4-399 3</inkml:trace>
    </iact:actionData>
  </iact:action>
  <iact:action type="remove" startTime="20792">
    <iact:property name="style" value="instant"/>
    <iact:actionData xml:id="d5" ref="#d4"/>
  </iact:action>
  <iact:action type="add" startTime="20795">
    <iact:property name="dataType" value="strokeEraser"/>
    <iact:actionData xml:id="d6">
      <inkml:trace xmlns:inkml="http://www.w3.org/2003/InkML" xml:id="stk5" contextRef="#ctx0" brushRef="#br1">15138 14432 298 0,'0'0'435'6,"0"0"-353"2,0 0 56-1,0 0-28 1,0 0-32-1,0 0-36 1,0 0-30 0,4 7-12-2,-4 20-32 1,0-14-96 2,3 4-155-1</inkml:trace>
    </iact:actionData>
  </iact:action>
  <iact:action type="add" startTime="22699">
    <iact:property name="dataType"/>
    <iact:actionData xml:id="d7">
      <inkml:trace xmlns:inkml="http://www.w3.org/2003/InkML" xml:id="stk6" contextRef="#ctx0" brushRef="#br0">6192 13782 864 0,'0'0'171'4,"0"0"-17"1,0 0 5 4,213-8-31-1,-96 8-40 0,43 0-12-1,58 0-8 1,60 0-12 0,49 0-10 0,19 8-9 9,-13 11-20-16,-44 11-2 2,-52 15 6 5,-43 1-13-1,-55-2-8 1,-50-4-6 0,-46-17-39 0,-34-11-54-1,-9-12-74 2,-50 0-138-2,-15 0-120 0</inkml:trace>
    </iact:actionData>
  </iact:action>
  <iact:action type="add" startTime="24267">
    <iact:property name="dataType"/>
    <iact:actionData xml:id="d8">
      <inkml:trace xmlns:inkml="http://www.w3.org/2003/InkML" xml:id="stk7" contextRef="#ctx0" brushRef="#br0">5295 16885 336 0,'0'0'194'4,"0"0"-12"4,0 0 18 0,0 0-56 1,0 0-41-3,0 0-18 2,58 10-8 0,-27-10 0 0,20 0-19-1,15 0-7 0,20-19 16 0,20-1-12-1,22 1 6 2,20 0-10 0,20 3 0 0,-1 5-11 2,-12 9-6-5,-23 2 2 7,-20 0 1 1,-28 0-4-12,-16 8-13 4,-23 1-8 1,-14-2-8 4,-17-4 4-4,-4-1-1 0,-10-2-5 3,0 0-1-2,0 0-1 3,-18 0 0-5,-50 0-5 3,-38 0 4 4,-40 0-2-6,-24 3 3 4,-19 3-5-8,0 0 5 6,10-2-10-3,17-1-1 4,30-3-6 2,26 0-4-2,35 0 9-3,32 0 5-1,23 0 6 1,16 4 0 3,4 1 1-1,60 9-11-3,36 8 8 4,31-3 2-2,6 3 1 0,-7 0 0 0,-20-10 1 2,-24 7 3-2,-23-2 3 2,-23-5 0-3,-20-7-7 4,-16-3 11-1,-4 5-1-4,-21 0-4 2,-55 2-1-1,-35-4-5 3,-23-5 0-3,2 0-3 3,9-3 2-2,23-10-2 3,31-1 2-4,29 9 0 0,25 5 1 2,15 0-2-1,21 0-10 0,58 0 0 1,34 0 12 0,10 19 1 2,-3 5 0-3,-23 7 2-1,-25-7 9 1,-26-10-2 1,-23-3-8 0,-12-5 0-3,-11-6 1 3,0 1-2 0,-31-1-1 1,-48 4-1-2,-29-4 1 0,-8 0 0 2,6 0 0-5,21 0-1 5,30 0-3-1,24 0-10 4,23 0-14 0,12 0-40-11,21 5-70 5,44 2-42 1,-20 0-93 1,-5 3-181-2</inkml:trace>
    </iact:actionData>
  </iact:action>
  <iact:action type="add" startTime="34050">
    <iact:property name="dataType"/>
    <iact:actionData xml:id="d9">
      <inkml:trace xmlns:inkml="http://www.w3.org/2003/InkML" xml:id="stk8" contextRef="#ctx0" brushRef="#br0">28690 6492 89 0,'0'0'207'5,"0"0"-114"3,0 0 3 0,0 0-38 0,0 0 0-2,0 0 11 2,0 0-14 0,0 0 0 0,0 0-1-2,7 0-12 3,-7 0 11-2,-7-10 31-1,-21-13-14 2,-6 2-18 0,-15-4-6 0,-9 4 2-2,-11 2-22 2,-13 2 12 0,-4 0-18 3,-9 9-4-6,-2 0 9 1,7 5 1 3,-2 3-3-1,5 0-9 0,-4 0-4-2,8 28 9 2,3 21 7 0,11 13 3 0,8 25-4-2,3 8 5 8,12 14-4-10,6 9 3 2,12 8 5 0,11 5-16 2,14 8-10-1,3 8-3 1,18 4 3 0,46 2-8-1,22-11 0 2,20-12 0-3,22-17 0 0,10-13 1 3,19-18 1-2,1-14-1 2,5-21 0-3,0-20-1 2,-10-27 0-1,-9-3 0 1,-10-63-1-2,-10-24 0 5,-14-25 1-3,-9-10 2 1,-20-7-1-5,-17 2-1 2,-22-2 0 3,-11 3 0 1,-15 6-3-5,-16 6 2 3,0 4-1 0,-34 9 0-2,-27 4 2 0,-9 11 0 2,-9 7-1 1,-9 8 1-3,-2 6 0 2,1 5 5 0,-3 3-3 0,-2 3-4 0,2 2 5-2,5 6-3 3,5 5 0-2,0 11-1 0,-1 10 1 0,1 16 8 2,2 7 4-2,-2 0-5 4,4 0 2-5,2 17-5 3,-3 21 1-5,-4 14 1 3,1 13 3-1,2 18 7 3,6 15-2-1,4 17-1 0,8 2-3-3,5 6 7 4,12-10-6-1,2-9 4 0,13-3-5-3,9-1 8 5,21 3-6-4,0 0-5 5,29-2 4-5,50 1 2 2,26-4-9-2,34 0-3-1,34-6-1 7,37-19-1-7,24-19 0 5,13-23 0-6,-8-26 1 5,-28-5 0-2,-32-14 1 2,-35-39-1-2,-30-22 4-1,-31-26-8 3,-20-30 1-1,-26-21-3 0,-20-19 0-2,-10-4-7 2,-7-8-54 0,-8 2-52 8,-50 14-45-14,18 123-70 4,-10 24-124-1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30T02:31:17.172"/>
    </inkml:context>
    <inkml:brush xml:id="br0">
      <inkml:brushProperty name="width" value="0.05292" units="cm"/>
      <inkml:brushProperty name="height" value="0.05292" units="cm"/>
    </inkml:brush>
  </inkml:definitions>
  <iact:action type="add" startTime="5373">
    <iact:property name="dataType"/>
    <iact:actionData xml:id="d0">
      <inkml:trace xmlns:inkml="http://www.w3.org/2003/InkML" xml:id="stk0" contextRef="#ctx0" brushRef="#br0">8703 9846 495 0,'0'0'141'14,"0"0"-25"-12,0 0-10-2,0 0-42 6,0 0 4 1,0 0-7 1,0 0-5 0,0 0-6-2,-31 103-5 2,22-67 3 0,5 14 10 0,0 2 7-2,1 0-19 2,0-5-22 0,3-8-7 0,0-12-5-2,0-14-1 2,0-10 0 0,0-3 3 0,0 0 10-2,0 0-13 3,23 0-9-2,8 0 4 2,5 0 8-4,11 0 17 3,2 0 10 0,11-9 0 0,7 2-7 0,5-5 3-1,11 4-7 2,5-2 0-2,4 4-4 1,-6 6 3-1,1 0-5 1,0 0 10-1,0 0-13-1,-4 0-1 2,-1 0-1 1,-5 0-7-1,-5-3-7-3,-4-4-4 5,-1-3 3-4,-3 3-2 4,-2-5-2-6,3-2 4 14,0 4-4-14,1 0 2 1,-3-2 0-1,-6 3-2 57,-4 4 4-61,-7 0 2 0,-4-1-1 0,-3 3-1 0,5 0-1 0,-2 1-3 0,-2 2 6 0,-5 0-1 6,3 0-5 2,-2 0 0 4,-1 0 0-5,0 0 0-1,0 0 0 0,-4 0 0 1,3 0 0 0,-4 0 0 3,-5 0 0-4,-4 0 0 2,-2 0 0-3,-2 0 0 3,2 0 0 0,4 0 0-1,9 0 0 1,4 0 0 0,0 0 0 0,8 0 0 0,-2 0 0-4,-2 0 0 6,-6 0 0-2,-2 0 0 2,-8 0 0-5,-6 0 0 1,-1 0 0 2,-4 0 0-1,-3 0 0 1,0 0 0 1,-10 0 0 1,3 2 0-6,-3-2 0 3,0 0 0-1,0 0 0 2,0 0 0 0,0 0 0-2,5 0 0 3,8-10 0-2,5-26 0 3,3-10 0-6,-5 2 0 5,-5 2 0-1,-1 9 0 1,-3 9 0-5,-1 8 0 7,-6 10-43-5,0 6-56 3,0 0-68-2,0 0-76-1,-10 0-135 2</inkml:trace>
    </iact:actionData>
  </iact:action>
  <iact:action type="add" startTime="6484">
    <iact:property name="dataType"/>
    <iact:actionData xml:id="d1">
      <inkml:trace xmlns:inkml="http://www.w3.org/2003/InkML" xml:id="stk1" contextRef="#ctx0" brushRef="#br0">8353 10872 712 0,'0'0'183'7,"0"0"-117"0,0 0 46-1,0 0-5 2,0 0-20 0,0 0 24 0,-14-121-17-2,28 64-16 2,18-5 4 0,16-11-14 0,6 0-10-1,14-12-8 2,11-2-6-1,11-9-10-1,7-5 0-1,10-4 0 1,8-4-8 3,5-3 2-3,5-8-5 0,10-5-7-1,4-8-16 4,3-5 0-3,-5-10 0-1,-13 0 0 2,-11 3 0 0,-14 6 0 0,2 7 0-2,-6 3 0 2,-2 9 0 0,1 6 0 0,-5 7 0-2,0 5 0 4,-6-2 0-3,-1 4 0 3,-4 1 0-6,-5 9 0 4,-12 13 0 0,-13 17 0-1,-9 16 0 1,-14 17 0-1,-6 11 0 3,-14 9 0-6,-2 7 0 2,-3 0 0 2,0 0 0 0,0 0 0 0,0 0 0-2,-12 7 0 3,-38 25 0-1,-20 13 0 1,-8 1 0-5,-4 3 0 5,-5 0 0-2,-6-6 0 1,5-4 0-1,4-9 0 0,5-5 0 1,14-6 0 0,10-6 0 0,20-1 0-2,8-5 0 3,11-7 0-2,12 4 0-1,4-4 0 2,0 0 0 0,4 0 0 0,51 0 0-2,27 0 0 3,21-19 0-2,8-9 0 1,-3 1 0-2,-11 2 0 3,-18 9 0-2,-11 5 0 1,-18 3 0-2,-10 4 0 4,-12 3 0 2,-7 1 0-1,-12 0 0-8,-5 0 0 3,-4 0 0 3,0 0 0-3,0 0 0 2,0 32 0-3,-11 16 0 4,-12 14 0-2,-5-14 0-2,4-10 0 3,0-7 0-1,6-9 0 1,9-10 0-2,2-5 0 2,7-7 0 0,0 0-99 0,7 0-102-2,41-11-81 2,-17-8-125 2,-4-6-619-4</inkml:trace>
    </iact:actionData>
  </iact:action>
  <iact:action type="add" startTime="7351">
    <iact:property name="dataType"/>
    <iact:actionData xml:id="d2">
      <inkml:trace xmlns:inkml="http://www.w3.org/2003/InkML" xml:id="stk2" contextRef="#ctx0" brushRef="#br0">12068 6601 734 0,'0'0'216'4,"0"0"-159"6,0 0 47-5,0 0-12 0,0 0-12 3,-212-75-17 2,121 75-7-5,3 10 2 1,5 31-5 2,17 14-11 0,21 18 7 0,19 13-3-2,26 5-16 2,0-7-1 0,34-13 0 0,30-10 8-2,16-15-8 2,7-18 0 7,11-18-4-2,-4-10-19-13,-3-5-2 9,-8-47-4-5,-23-15 0 3,-20-17-4 3,-25-20-2-4,-15-11-17 4,-4-2-13-4,-45 8-18-1,-13 30-29 2,-9 29-65 0,37 50-105 1,9 7-317-1</inkml:trace>
    </iact:actionData>
  </iact:action>
  <iact:action type="add" startTime="8356">
    <iact:property name="dataType"/>
    <iact:actionData xml:id="d3">
      <inkml:trace xmlns:inkml="http://www.w3.org/2003/InkML" xml:id="stk3" contextRef="#ctx0" brushRef="#br0">14580 9953 618 0,'0'0'367'9,"0"0"-234"-7,0 0 35 15,0 0 1-15,0 0-39 3,207-153-15 3,-136 54-24 0,13-30-19-2,17-30-25 1,11-18-1 0,1-11-10-1,2 6-14 1,0 21 11 1,-2 11-33 1,-3 14 0-3,-1 9 0 2,-5 18 0 2,-4 11 0-6,-15 10 0 4,-9 17 0 0,-15 11 0 2,-15 16 0-6,-19 14 0 6,-9 14 0-4,-15 10 0 1,-3 6 0-1,-13 0 0 3,-51 0 0-1,-34 27 0 0,-16 19 0-1,-7 13 0 0,1 1 0 2,14-4 0-2,7-8 0 2,26-10 0 6,18-11 0-13,24-13 0 3,20-11 0 0,11-3 0 3,19-5 0-1,55-32 0 4,33-9 0-7,24-8 0 6,7-4 0-3,6-3 0 2,-16 12 0-5,-25 10 0 4,-29 16 0 0,-28 15 0 1,-16 8 0-3,-13 0 0 2,-9 0 0 0,-3 5 0-2,-5 21 0 2,0 11 0 2,0 1 0-5,0 10 0 3,-20-6 0 0,3 2 0 1,1-5 0-4,8-10 0 4,8-8-50-4,0-8-55 4,0-11-69-3,41-2-23 4,-13-6-56-6,3-24-110 4</inkml:trace>
    </iact:actionData>
  </iact:action>
  <iact:action type="add" startTime="8951">
    <iact:property name="dataType"/>
    <iact:actionData xml:id="d4">
      <inkml:trace xmlns:inkml="http://www.w3.org/2003/InkML" xml:id="stk4" contextRef="#ctx0" brushRef="#br0">17229 6853 388 0,'0'0'491'8,"0"0"-424"-3,0 0 99 3,0 0-61 1,8-144-2-2,-53 140 5-1,-10 4-30 2,-11 0-12 0,-9 42 2 0,0 14-18-1,6 17-8 0,10 12-12 2,17 2 2-2,21 1-1-1,21-9-9 2,0-6-4 0,28-10 7 0,34-13-8 0,25-15 3-1,13-20-7 1,6-15-7 1,-6 0-5-4,-8-50 0 4,-22-35-2-2,-19-35-2 1,-17-28 1-2,-25-16-1 2,-9 3 1 0,-9 15-2 0,-46 26-28-1,-18 33-40 6,-16 34-80-9,41 53-86 4,0 14-127-2</inkml:trace>
    </iact:actionData>
  </iact:action>
  <iact:action type="add" startTime="14764">
    <iact:property name="dataType"/>
    <iact:actionData xml:id="d5">
      <inkml:trace xmlns:inkml="http://www.w3.org/2003/InkML" xml:id="stk5" contextRef="#ctx0" brushRef="#br0">5043 16926 550 0,'0'0'226'6,"0"0"-60"1,0 0-34 0,0 0-27 2,0 0-33-2,218 5 14-1,-122-5 10 2,34 0-24 0,29 0-7 0,37 0-7-2,19 0-6 3,8 0-24-2,-1 0-14 3,-21 0 13 1,-28 5 2-7,-35 2 2 2,-33-7-8 1,-35 5-5 0,-27-3 5 0,-26 0-11 3,-13 1-8-2,-4 2 2-3,-40 2-6 4,-63-2 0-1,-52 0 0-1,-49 1-4-2,-18 0 3 5,-6 7 0-3,9-2 0 2,29 5 2-4,33 6-1 4,39 2 0 3,36 2-5 1,34-7 3-12,27-2 1 4,21-10 1 1,24 10-10 1,58-4 1 0,36 3 6 1,15 4 2 0,2-9 1 0,-11 8 0-1,-24-2 0 0,-19-1 2 3,-22-3 0-4,-24 1 0-1,-15-9 3 3,-17-2 1 1,-3-3-2-2,0 0-4 3,-23 0 0-1,-39 0-3-3,-22 0 2 1,-3-3-2-3,8 1-12 7,9 2-71-4,14 0-81-1,41 0-119 0,14 0-378 3</inkml:trace>
    </iact:actionData>
  </iact:action>
  <iact:action type="add" startTime="26202">
    <iact:property name="dataType"/>
    <iact:actionData xml:id="d6">
      <inkml:trace xmlns:inkml="http://www.w3.org/2003/InkML" xml:id="stk6" contextRef="#ctx0" brushRef="#br0">32435 8945 246 0,'0'0'109'4,"0"0"-71"5,0 0 101-1,0 0-10 0,0 0-29-3,0 0-33 4,-212-60-2-1,143 58-1-1,-11 2-18-1,-4 0-2 2,-19 0 0 0,-11 22 4 0,0 30-10-1,1 15-7 0,12 19-1 2,15 18 1-2,2 7 8 3,15 6-16-5,14 0 10 3,20 1-3 0,25-2-10-2,10 6-6 2,21-2 3 5,48-2-4-7,20-9-8 2,14-7 6-3,13-15-2 1,16-15-2 1,12-21-2 2,6-26-4-4,-1-22-1 5,-6-3-4-3,-5-28 3 2,-3-33 0-4,-9-20 0 6,-3-18 1-6,-13-16 0 10,-16-12 0-13,-15-3-1 3,-24-4 0 2,-18 2 0 0,-29 7 1 2,-8 11 0-2,-8 6 0 2,-51 12 0-4,-16 4 1 4,-20 7-1-2,-9 8 4 3,-8 12-2-3,-10 10 3-2,-5 7 0 3,-4 11 0 1,1 11 3-2,-3 5 2-1,1 16-3 4,-1 5-1-4,2 10 2 2,8 52-5 0,17 22 7-2,20 26 17 2,17 27 8-3,14 7 2 8,26 20-11-10,26 9 3 6,3 10-3-4,55 4 4 4,30-13-5-1,23-12-8-1,19-28-3 0,24-30-7 1,7-39-4 3,6-37-3-3,-9-28-5-1,-3-34 0-1,-10-54 1 1,-16-31-15 0,-26-17-19-2,-34 1-15 7,-35 18-42-6,-31 23-52 1,0 77-122-2,-33 17-552 4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30T02:38:09.24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458">
    <iact:property name="dataType"/>
    <iact:actionData xml:id="d0">
      <inkml:trace xmlns:inkml="http://www.w3.org/2003/InkML" xml:id="stk0" contextRef="#ctx0" brushRef="#br0">5322 8618 639 0,'0'0'192'7,"0"0"-38"0,0 0-12-1,0 0-26 3,0 0 9-1,0 0-15-1,0 0-13-1,7-6-12 2,-7 39 6 0,0 13-75 0,0 4-1-2,0-7 0 2,0-7-7 0,0-9-5 0,0-8-2-2,0-7 0 2,0-7 0 0,0-3 0 0,0 2-1-2,0 2 0 2,11-4-2 0,10 0 0 1,1-2 2-4,3 0 0 3,6 0 1 0,4 0 0 0,5 0 5-2,2 0-3 2,5 0 7 1,1 0 1-1,1 0 11-2,2 0 0 6,-2 0 9-1,-1 0-7-3,4 0-4-7,-1 0 2 6,11 0-9 0,4 0 4 1,5 0-2-2,4 0 3 5,4 0-15-6,2 0-3 6,5 0 0-8,3 0 0 9,-3 0 0-4,7 0 0-3,-2-2 0 0,-2 0 0 2,2 2 0 2,2 0 0 3,5 0 0-9,9 0 0 5,-3 0 0-1,5-3 0 2,-3 0 0-5,-6-3 0 4,1 3 0 1,2 3 0-1,0 0 0-2,4 0 0 3,-4 0 0-1,-4 0 0 1,3 3 0-5,-2-1 0 5,7 2 0-1,2-1 0-1,3 4 0-1,7 3 0 6,-6 3 0-4,-3-2 0-4,-9 5 0 2,-2-5 0 2,-9 1 0 0,-1-5 0 2,0-5 0-1,-6-2 0-4,10 0 0 1,-7 0 0 2,7 0 0-3,-11 0 0 5,-6 0 0-3,-11-5 0 2,-3 3 0-4,-2 0 0 5,6-2 0-3,3 0 0 6,1 4 0-9,7 0 0 4,-3 0 0-2,7 0 0 1,-2-2 0 0,-3 0 0-1,0-1 0 2,-7 1 0 0,-5 2 0-2,-9-3 0 3,-3-4 0-2,-10 7 0 1,-2-7 0-2,-2 4 0 4,-3 3 0-4,-3-2 0 3,2-1 0-4,-5-1 0 3,-5 3 0 1,-2-2 0-2,1-1 0 0,-5 4 0-1,-4-2 0 3,2 0 0-2,1 2 0 2,-8-4 0-3,4 3 0 2,-9 1 0-1,-1-4 0-1,-3 4 0 2,0 0 0 0,0 0 0 0,0 0 0-1,0 0 0 1,3 0 0-1,-3 0 0 2,3-13 0-4,7-20 0 5,-2-11 0-3,-1-11 0 2,-4 0 0-4,-3 9 0 5,0 3 0-3,0 2 0 0,0 10-30-1,-13 7-93 2,-23 12-67-1,-24 12-31 2,29 0-84-4,-2 5-269 7</inkml:trace>
    </iact:actionData>
  </iact:action>
  <iact:action type="add" startTime="5863">
    <iact:property name="dataType"/>
    <iact:actionData xml:id="d1">
      <inkml:trace xmlns:inkml="http://www.w3.org/2003/InkML" xml:id="stk1" contextRef="#ctx0" brushRef="#br0">8250 9521 830 0,'0'0'232'7,"0"0"-57"-7,0 0 4 8,0 0-87-3,0 0-9-1,0 0-16 5,3-5-25-1,-54 5 16 1,-19 0 13-4,-5 0-24 3,0 0-7 0,-1 5-9 0,1 3-23-2,5-2-3 3,6-5-5-2,9 6 0 1,13-4-17-2,18-3-34 2,5 2-39 0,11-2-54 0,8 0-17-2,0 0-85 2,0 0-167 0</inkml:trace>
    </iact:actionData>
  </iact:action>
  <iact:action type="add" startTime="6195">
    <iact:property name="dataType"/>
    <iact:actionData xml:id="d2">
      <inkml:trace xmlns:inkml="http://www.w3.org/2003/InkML" xml:id="stk2" contextRef="#ctx0" brushRef="#br0">7858 9233 814 0,'0'0'265'4,"0"0"-79"-3,0 0-39 3,0 0-65 4,0 0-7-2,52 178-4 2,-46-126-34 0,6-3-6 0,0-2-20-2,3-8-8 4,1-5-3-4,-1-5-13 3,-1-10-39-4,0-5-51 3,-1-9-51 0,-6-5-92 0,-4 0-279-2</inkml:trace>
    </iact:actionData>
  </iact:action>
  <iact:action type="add" startTime="6491">
    <iact:property name="dataType"/>
    <iact:actionData xml:id="d3">
      <inkml:trace xmlns:inkml="http://www.w3.org/2003/InkML" xml:id="stk3" contextRef="#ctx0" brushRef="#br0">8436 9341 818 0,'0'0'181'5,"0"0"-8"3,0 0-59 0,0 0-19-2,66 175-8 3,-56-124-28-1,0 2 5 1,3-5-2-4,4-5-1 6,1-7-14-6,-4-5-1 4,5-9-12-4,-7-8-4 5,0-9-1-3,10-5 0 0,5 0 0-1,11-11-24 6,11-24-5-3,-3-15-2-4,3-7 1 3,0-8 0-4,-4 4 0 3,-5 7-1 2,-12 15 1-3,-10 13-2 2,-9 14-34-1,-6 7-69 1,-3 2-58-2,0 3-19 4,0 0-38-4,0 0-132 3</inkml:trace>
    </iact:actionData>
  </iact:action>
  <iact:action type="add" startTime="6793">
    <iact:property name="dataType"/>
    <iact:actionData xml:id="d4">
      <inkml:trace xmlns:inkml="http://www.w3.org/2003/InkML" xml:id="stk4" contextRef="#ctx0" brushRef="#br0">9229 9635 543 0,'0'0'237'3,"0"0"-55"5,169 23-51 0,-122-23-62-2,-1-23-4 2,-4-7-26 0,-13 1-18 0,-3 4-12-2,-14 6-6 2,-12 8-1 0,0 2-2 0,0 2-8-2,-21-5 8 2,-19 5-2 0,-11 7 4 0,1 0-4-2,3 0 5 2,10 26 11 1,12 15 37-2,11 9 12-1,11 5 4 2,3 1-22 0,0 3 12 2,30-5-17-5,15-4-11 4,10-9-16 7,8-10-11-13,2-14-2 4,9-17-4-4,0 0-48 5,0-34-78 2,-50-2-90-7,-5-3-346 6</inkml:trace>
    </iact:actionData>
  </iact:action>
  <iact:action type="add" startTime="7819">
    <iact:property name="dataType"/>
    <iact:actionData xml:id="d5">
      <inkml:trace xmlns:inkml="http://www.w3.org/2003/InkML" xml:id="stk5" contextRef="#ctx0" brushRef="#br0">12603 8393 360 0,'0'0'715'5,"0"0"-580"4,0 0 45-3,0 0-89 2,39 176-40 2,-28-137-4-3,-2 1-7-3,-1 0-3 4,5-6-17 0,-3-5 10 0,-2-10-12-2,-2-5-3 2,1-5 6 0,-4-3-6 0,2-4 2-2,11-2 3 2,5 0-7 0,10 0-13 0,9 0 2-2,5 0 0 2,11-2 4 0,11-17 10 2,10-1 2-6,11-2 0 10,5 3 7-1,3 3 1-12,1 1-7 4,4-1 6 1,4 9-5 2,9 1 4 0,6 1-9-3,10-1-9 4,1 3-6-1,6 0 0 0,5 3 0-2,2 0 0 4,-3 0 0-4,-8 0 0 2,-4 0 0-2,-13 0 0 2,-7 15 0 1,1-5 0-1,5-5 0-3,1 1 0 10,-2-3 0-12,6 0 0 5,-9 1 0-4,2-1 0 4,0 1 0 0,0-4 0 0,-2 0 0-2,1 0 0 3,-4 0 0-2,-7 0 0 2,-14 0 0-4,-8-11 0 3,-1-1 0 0,-1 2 0 0,-1-1 0-1,0 2 0 0,-9-1 0 3,-7 1 0-4,0 2 0 0,-11 0 0 2,2-1 0 0,-3 6 0 0,7-1 0-1,-4 3 0 0,8 0 0 2,1 0 0-2,0 0 0-1,7 0 0 5,-6 0 0-5,-3 5 0 2,-6 2 0-3,-12-6 0 3,-4 2 0 0,-9 1 0 0,-6-4 0-2,-5 2 0 2,-6-2 0 0,-8 3 0-1,1-3 0-1,0 0 0 2,-3 0 0 0,1 0 0 1,4 0 0-4,-1 0 0 4,-1 0 0-2,-3 0 0 1,1 0 0-2,6-3 0 3,6-46 0-2,2-22 0 2,-3-11 0-3,-4 8 0 2,-1 17 0 0,-7 18 0-1,0 12 0-1,0 16-101 2,-27 9-88 2,-43 2-7-3,23 2-78-1,2 30-273 1</inkml:trace>
    </iact:actionData>
  </iact:action>
  <iact:action type="add" startTime="8989">
    <iact:property name="dataType"/>
    <iact:actionData xml:id="d6">
      <inkml:trace xmlns:inkml="http://www.w3.org/2003/InkML" xml:id="stk6" contextRef="#ctx0" brushRef="#br0">14628 9695 935 0,'0'0'209'5,"0"0"-57"4,0 0-12-3,0 0-73 3,0 0 38 0,-193-18-45-3,100 15-16-1,7 3-8 3,4 0-18 0,1 0-12 0,14 0-5-2,12 0-1 1,14 6-14 2,11-1-61-1,12-2-73-2,18-3-105 2,0 0-96 0</inkml:trace>
    </iact:actionData>
  </iact:action>
  <iact:action type="add" startTime="9435">
    <iact:property name="dataType"/>
    <iact:actionData xml:id="d7">
      <inkml:trace xmlns:inkml="http://www.w3.org/2003/InkML" xml:id="stk7" contextRef="#ctx0" brushRef="#br0">15024 9354 763 0,'0'0'228'5,"0"0"-79"3,0 0-38-4,0 0-43 2,0 0 15 2,79 162-10 1,-66-119-11-2,2 3 1-1,-3-2-4 2,0 1-10 0,4-11-10 0,-8-8-9-2,2-11-2 2,-4-10-11 0,-3-5 3 1,5 0-18-4,15 0-1 3,4-32 2 0,9-16 3-2,7-15-2 2,-1-13 13 0,10-3 0 0,-4 0-10 2,-6 11-6-6,-2 8-1 8,-15 22 0-6,-9 16-4 6,-8 13-42-11,-5 9-75 6,0 0-51 1,-2 0-75 1,-1 9-37-4,0 11-641 4</inkml:trace>
    </iact:actionData>
  </iact:action>
  <iact:action type="add" startTime="9780">
    <iact:property name="dataType"/>
    <iact:actionData xml:id="d8">
      <inkml:trace xmlns:inkml="http://www.w3.org/2003/InkML" xml:id="stk8" contextRef="#ctx0" brushRef="#br0">15832 9521 600 0,'0'0'209'2,"0"0"-39"-2,171 15-52 8,-124-19-75-2,-8-23-11 2,-8-4-10 0,-4-1-7-2,-16 1 0 2,-11 4-8 1,0 2-2-2,0 7-5-1,-29 4 0 2,-21 5 0 0,-10 9 0 0,-4 0 4-2,1 11 23 2,8 25-2 0,11 8 8-2,16 8 22 2,14 8 8 0,14 8-6 4,0 1-11-10,7-4 0 7,38-10-16-1,7-11-7 1,12-12-18-1,0-16-5-3,11-9-17 5,3-7-28-4,2 0-42 1,-7-7-119 0,-54-9-36 3,-8 3-554-4</inkml:trace>
    </iact:actionData>
  </iact:action>
  <iact:action type="add" startTime="11624">
    <iact:property name="dataType"/>
    <iact:actionData xml:id="d9">
      <inkml:trace xmlns:inkml="http://www.w3.org/2003/InkML" xml:id="stk9" contextRef="#ctx0" brushRef="#br0">5882 13410 741 0,'0'0'252'6,"0"0"-116"1,0 0 4 2,0 0-28 0,0 0-26-5,0 0-22 3,76 41-41 1,11-10 19 0,26-4 20-2,27-6-9 2,25-4 9 0,14-1-12 0,0 1-10 0,-15 2-5-2,-20-2-5 2,-29-1-2 3,-29-5-13-7,-26-6-3 4,-29-1-8 0,-17-4-3 0,-14 0-1 0,0 0-1-3,0 0-3 3,-50 0-9 0,-61 0 0 0,-68 0 12-1,-40 0 0 2,-18 0-4-2,-2 0 3-2,31 0 0 3,25 0 0 3,35 0 0-4,38 10 1 1,36 0 1-3,39 0-2 3,22-8 2 0,13 2 3 0,37 1 4-2,60 7-7 5,40 3 1-5,40 4 1 1,20-3-2-1,0-4 4 1,-9-2-3 2,-31-2 5-1,-46-2 2-2,-43-6 7 4,-32 0-3-4,-26 0-3 3,-10 0-9-5,0 0-2 4,-14 0-9 1,-58 0-3-1,-35 0 14-2,-30-6 0 2,10 1 8 2,10 2 0-6,30-2-2 5,23 5-4-2,30 0 2 2,15 0-4-4,17 0 1 4,2 0-2-3,0 0-5 4,47 2-18-3,13 31-94 3,4 7-62-5,-43-25-77 3,-15 1-159-2</inkml:trace>
    </iact:actionData>
  </iact:action>
  <iact:action type="add" startTime="18831">
    <iact:property name="dataType"/>
    <iact:actionData xml:id="d10">
      <inkml:trace xmlns:inkml="http://www.w3.org/2003/InkML" xml:id="stk10" contextRef="#ctx0" brushRef="#br1">25075 9378 314 0,'0'0'550'6,"0"0"-401"3,0 0 8-2,0 0-53 0,0 0-25 2,0 0 3-1,0 0-29-1,0 12-6 0,-20-12 27 4,-4-8-12-7,-1-20-11 3,-2-8 4 0,2-3-6 1,5-11-8 0,-3-8-16-2,11-5-1 2,0-8 3 0,8-2-2 0,4 4-3 0,0-3-3-1,0 0-3 1,4 5-2 1,18-9-6-4,6 0-8 4,1-3 0-2,11-8 0 2,9-4 0-4,6-1 0 4,6-4 0-1,-6 15 0-1,-4 14 0-1,-9 21 0 2,-5 15 0 2,-3 16-57-3,-5 11-43-2,-3 4-68 3,-26 4-77 0,0 23-184-1</inkml:trace>
    </iact:actionData>
  </iact:action>
  <iact:action type="add" startTime="19334">
    <iact:property name="dataType"/>
    <iact:actionData xml:id="d11">
      <inkml:trace xmlns:inkml="http://www.w3.org/2003/InkML" xml:id="stk11" contextRef="#ctx0" brushRef="#br1">25866 8738 713 0,'0'0'149'6,"0"0"-42"2,0 0 26-2,0 0-69 2,-179 39 2 0,110-10-5 1,1 12 0-2,5 4 2-1,9 8-7 2,12 3-18 0,15 7-5-2,12-6 2 2,15-2 3 0,0-12-10 1,15-10 0-1,32-10-1-2,11-19-27 1,8-4-3 1,2-8 2 0,-2-44 0 0,-6-18 0 0,-5-19-2 0,-9-9 3 0,-3 6-1-2,-17 6 1 2,-9 29 0-1,-9 25 0 1,-8 18 0-2,0 14 0 1,0 7 6 1,-3 51 38 1,-21 26-23-1,0 24-10 2,3-5-1-5,9-9-8 2,2-17-2-2,1-22-2 5,6-20-17-3,3-19-35 0,0-16-40-1,0 0-35 3,0-36-125 0,9 2-55-1</inkml:trace>
    </iact:actionData>
  </iact:action>
  <iact:action type="add" startTime="19899">
    <iact:property name="dataType"/>
    <iact:actionData xml:id="d12">
      <inkml:trace xmlns:inkml="http://www.w3.org/2003/InkML" xml:id="stk12" contextRef="#ctx0" brushRef="#br1">25986 8110 591 0,'0'0'230'2,"0"0"-114"7,0 0 10-1,0 0-46 0,0 0-4-2,0 0-21 3,-152 11-8-1,131 5-4 1,5 3-8-4,11-6-1 2,5-3-8 1,0 2-11-2,0-7-4 3,21-1-7-1,6-4-4-1,-4 0 1 2,3 0-1-4,-12 0 1 4,-6 0-1-2,2-14 0-1,-10 5-1 2,0 1 1 0,0-1-2 0,0 9 2 0,-22 0 0-2,-8 0 23 2,-2 0 5 0,8 19 6-2,5-2-12 2,9-3-2 0,8 1 5 0,2-5-7-2,0-1-11 4,5-5-7-3,24-4 0 1,-1 0-4 0,4-4 0-3,-5-27 1 6,-12-3 0-6,-9 7-2 4,-2 4-1-4,-4 6 0 3,0 5 2 0,0 10 0 0,-10 2 2-2,-11 0 2 2,3 0 4 0,0 8 14-2,1 26 7 3,10 3 10-2,4 5-4 2,3-9-7-2,0-6-14-1,0-14-2 2,0-4-1 0,18-9-7-2,-1 0 0 2,9-3-2 0,-10-36-2 0,4-14-3-2,-14-8 7 2,-6 3-3 0,0 12 0 0,0 15 0 1,0 16-13-2,0 11-21 0,0 4-22 1,0 0-23-3,-9 15-49 6,-1 0-116-4,8 1-461-1</inkml:trace>
    </iact:actionData>
  </iact:action>
  <iact:action type="add" startTime="20835">
    <iact:property name="dataType"/>
    <iact:actionData xml:id="d13">
      <inkml:trace xmlns:inkml="http://www.w3.org/2003/InkML" xml:id="stk13" contextRef="#ctx0" brushRef="#br1">26313 9072 478 0,'0'0'584'5,"0"0"-434"3,0 0 56 0,0 0-106-2,158 3-3 2,-105-3-19 1,6-11-21-4,-4-3-16 3,4 3-20 0,-14 3-11 0,-14 6-10-2,-10-2-1 2,-14 4-41 0,-7 0-78 1,0 0-45-2,0 0-115 0,-14 0-250 3</inkml:trace>
    </iact:actionData>
  </iact:action>
  <iact:action type="add" startTime="21137">
    <iact:property name="dataType"/>
    <iact:actionData xml:id="d14">
      <inkml:trace xmlns:inkml="http://www.w3.org/2003/InkML" xml:id="stk14" contextRef="#ctx0" brushRef="#br1">26505 9327 906 0,'0'0'185'5,"0"0"18"-5,0 0-42 1,0 0-49 7,0 0-5-5,192 0-23 7,-144 0-27-4,4 0-32 4,3-12-20-5,-10 2-5 4,-4-1 0-2,-8 3-17 2,-12 1-70-4,-7-3-62 3,-1-1-74 0,-13 9-60 0,0-2-498-3</inkml:trace>
    </iact:actionData>
  </iact:action>
  <iact:action type="add" startTime="21435">
    <iact:property name="dataType"/>
    <iact:actionData xml:id="d15">
      <inkml:trace xmlns:inkml="http://www.w3.org/2003/InkML" xml:id="stk15" contextRef="#ctx0" brushRef="#br1">27773 8429 424 0,'0'0'245'5,"0"0"-107"3,0 0 27-2,0 0-63 2,-173 0-25 0,106 47-4 0,4 13-13-2,1 13 7 2,14 18-1 0,8 5-8 0,15-3-13-2,17-1 4 2,8-13-7 0,0-6 0 0,39-16-6-2,16-16-6 2,10-14 2 0,10-18-21 0,7-9-9-1,4-15-2 7,-7-38 0-10,-10-25-2 3,-14-18 1-1,-19-15-2 2,-17-4 0-2,-16 7 1 4,-3 16-3-5,0 22-43 3,-22 20-56 0,-14 22-27 0,-4 25-77-1,22 3-22 0,2 19-327 1</inkml:trace>
    </iact:actionData>
  </iact:action>
  <iact:action type="add" startTime="21833">
    <iact:property name="dataType"/>
    <iact:actionData xml:id="d16">
      <inkml:trace xmlns:inkml="http://www.w3.org/2003/InkML" xml:id="stk16" contextRef="#ctx0" brushRef="#br1">28013 9576 761 0,'0'0'186'4,"0"0"11"4,168-115-88-7,-129 32-22 5,-2-16-5 2,-14-34-27 0,-12-20-12-2,-11-14-15 2,0-11-17 0,-19 9-9 0,-30 8-2-2,-12 22-2 14,-13 26-19-20,-8 28-92 5,49 85-130 1,4 0-228 2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30T02:41:07.4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5" units="cm"/>
      <inkml:brushProperty name="height" value="0.055" units="cm"/>
    </inkml:brush>
  </inkml:definitions>
  <iact:action type="add" startTime="22690">
    <iact:property name="dataType"/>
    <iact:actionData xml:id="d0">
      <inkml:trace xmlns:inkml="http://www.w3.org/2003/InkML" xml:id="stk0" contextRef="#ctx0" brushRef="#br0">14298 17524 550 0,'0'0'143'6,"0"0"-21"2,0 0 30-2,0 0-66 3,0 0-14-2,0 0 15 1,0 0-10-2,0 0-18 2,-192 75-5 0,124-44-14 0,1 0-15-2,5-7-9 2,7-1-5 1,7-9-6-2,14-7-5-1,7-3-1 2,7-4-4 2,12 0-45-2,8 0-56-2,0 0-21 3,0-5 7-4,0-1-87 3,3-2-197-2</inkml:trace>
    </iact:actionData>
  </iact:action>
  <iact:action type="add" startTime="23133">
    <iact:property name="dataType"/>
    <iact:actionData xml:id="d1">
      <inkml:trace xmlns:inkml="http://www.w3.org/2003/InkML" xml:id="stk1" contextRef="#ctx0" brushRef="#br0">14367 17705 524 0,'0'0'136'7,"0"0"9"-1,0 0-10 4,0 0-37-6,0 0-38 4,0 0 9 0,-6 109-11 0,-13-67-6-1,2-7-6 0,3-5-23 1,1-5-15 0,2-5-8-2,6-11 0 2,3-6-38 1,2 1-29-1,0-4-42-3,0 0-79 3,0 0-139 0,2 0-291 0</inkml:trace>
    </iact:actionData>
  </iact:action>
  <iact:action type="add" startTime="23493">
    <iact:property name="dataType"/>
    <iact:actionData xml:id="d2">
      <inkml:trace xmlns:inkml="http://www.w3.org/2003/InkML" xml:id="stk2" contextRef="#ctx0" brushRef="#br0">14721 17776 450 0,'0'0'272'6,"0"0"-154"2,0 0 72 1,0 0-70-4,0 0-45 2,0 0-16 2,56 72-3-1,-46-48-19-2,-1-2-15 2,1 0-10 0,-2-11-10 4,-2 2-2-4,-2 1-10-4,2-2-52 2,-2-7-23 3,2-3-49-4,-6-2-90 2,0 0-185 1</inkml:trace>
    </iact:actionData>
  </iact:action>
  <iact:action type="add" startTime="23883">
    <iact:property name="dataType"/>
    <iact:actionData xml:id="d3">
      <inkml:trace xmlns:inkml="http://www.w3.org/2003/InkML" xml:id="stk3" contextRef="#ctx0" brushRef="#br0">14814 17557 404 0,'0'0'179'7,"0"0"-35"-7,0 0 20 8,0 0-41-1,0 0-4-2,0 0-8 4,33-2-6-2,-8 21-40 1,3 6 1-1,-1-2-8 0,7 4-13 1,0-4-10 0,-3 2-13-1,4 0-10 0,-3-6-4 2,-1 0-4-2,-2-3-4-1,-11-5-4 2,-7-3-13 0,-4-2-43 0,-7 0-49-2,0-6-102 2,0 0-157 0</inkml:trace>
    </iact:actionData>
  </iact:action>
  <iact:action type="add" startTime="49762">
    <iact:property name="dataType"/>
    <iact:actionData xml:id="d4">
      <inkml:trace xmlns:inkml="http://www.w3.org/2003/InkML" xml:id="stk4" contextRef="#ctx0" brushRef="#br1">9415 529 50 0,'0'0'556'3,"0"0"-439"2,0 0 68 2,0 0-45-2,0 0-37 3,0 0-11 0,0 0-18 0,-224-112 5-1,107 104-15 1,-16 3-15 0,-16 1-13-1,-7 4 1-1,-2 0 1 2,-4 0-13 1,-7 9 5-2,-7 5 1 1,-16 2 36-1,-11 1-31 2,-7 6-16-1,-5 3-2-2,4 4-8 3,3 8-4-2,8 10 3 2,8 4-6-4,16 7 3 5,25 10-2-1,16 10 10-3,25 8-2 0,28 12 1 0,27 4 0 4,22 9 2-4,19 1-5-1,14-1 2 4,0-1 0-1,3 0 3 0,28-3 1-2,20 10-6 2,12 9 4 0,5 10-8 1,10 5-6-4,8-3 0 5,-2-16 0-4,11-5 0 5,9-11 0-2,10 4 0-4,18 4 0 2,14 8 0-2,15 4 0 3,14 0 0-1,21 3 0 3,14-3 0-1,6-2 0 1,8-17 0-7,8-24 0 3,2-25 0 2,12-32 0-2,13-21 0 3,-4-6 0-2,10 0 0 3,2-25 0-6,-5-6 0 6,-1-1 0-3,-3 5 0 2,-3 0 0-4,5 4 0 3,1 4 0 1,-3-2 0-2,-11-1 0-1,-12-6 0 9,-5-8 0-12,-17 4 0 2,-15-6 0 0,-19-6 0 4,-19 0 0 0,-13-5 0-2,-16-11 0-1,-7-6 0 2,-21-10 0 0,-18-13 0 0,-14-3 0-2,-19-10 0 3,-18-1 0-2,-15-1 0 0,-16 4 0 0,-3 8 0 1,0 6 0 0,-27 2 0 3,-12 5 0-2,-6 0 0-6,-10 3 0 5,-3 7 0-2,-6-3 0 1,-9 5 0 1,-6 7 0 0,-3 5 0 0,-4 14 0-2,0 5 0 3,-1 9 0-2,-11-6 0 2,-10-9 0-5,-13-10 0 4,-16-11 0 0,-13-6 0 1,-5-10 0-3,-11 0 0 1,-15-1 0 2,-9-6 0 0,-12-1 0-3,-1-1 0 2,1 6 0 0,5 3 0-1,2 6 0 2,-2 6 0-1,-8 3 0 1,-6 10 0 1,-5 5 0-9,-6 9 0 7,0 4 0 1,3 10 0-1,6 9 0-4,13 7 0 3,11 10 0 3,4 0 0-2,11 0 0-3,4 17 0 3,2 2 0 1,-3 6 0-2,2-1 0 2,5 6 0-4,6 8 0 5,12 13 0-4,6 12 0 2,12 12 0 0,9 13 0-1,13 4 0 1,15 11 0-2,6-5 0 1,6 1 0 2,6-4 0 1,-1-2 0-7,4-3 0 14,4-2 0-14,5-4 0 4,3 1 0-3,16 0 0 3,5 1 0 1,16-2 0 0,8 1 0-2,9 0 0 2,4 4 0 2,0 1 0-4,11-1 0-1,22 4 0 5,5 5 0-2,7 1 0 0,-3 2 0-2,1-10 0 3,2-2 0-3,0 0 0 11,7-3 0-14,3 4 0 4,9 1 0-2,9 5 0 0,9 2 0 3,12 3 0-1,16 4 0 1,16-10 0 0,11-5 0-1,14-11 0 0,9-14 0 3,17-9 0-5,14-18 0 2,14-9 0 1,14-12 0 0,15-8 0 0,14-9 0-2,20 0 0 3,13 0 0-2,4-16 0 2,8-17 0-4,0-4 0 5,-12-3 0-3,-2-4 0 1,-9-6 0-3,-5-1 0 4,0-7 0 0,-4-2 0-2,-9 0 0 0,-12-3 0-1,-9-3 0 5,-15 1 0-6,-16-4 0 2,-19-7 0 0,-19-9 0 2,-17-11 0 0,-20-11 0-4,-22-10 0 4,-26-17 0-2,-23-14 0 2,-27-13 0-4,-27-19 0 5,0-14 0-5,-40-10 0 13,-23 5 0-16,-19 11 0 2,-10 13 0 2,-8 7 0 2,-10 17 0-2,-9 12 0 2,-12 16 0 2,-20 12 0-1,-22 11 0-4,-23 17 0 1,-19 8 0 1,-19 19 0 3,-18 2 0-6,-22 5 0 5,-12-6 0-1,-9-9 0 1,-18-5 0-4,-11-5 0 3,-23 3 0 0,-17 8 0 0,1 11 0-2,-2 12 0 2,11 6 0 1,8 6 0-2,-1 6 0 0,-5 12 0 0,-1 1 0 3,12 9 0-2,22 0 0-2,43 7 0 3,36 27 0-5,34 16 0 5,42 15 0-4,28 14 0 5,37 3 0-3,28 9 0 2,32-9 0-4,33-5 0 3,6-4 0 0,31-3 0 0,38-10-77-1,17-11-59 0,7-16-73 1,-47-33-55 3,-6 0-87-4</inkml:trace>
    </iact:actionData>
  </iact:action>
  <iact:action type="remove" startTime="53120">
    <iact:property name="style" value="instant"/>
    <iact:actionData xml:id="d5" ref="#d4"/>
  </iact:action>
  <iact:action type="add" startTime="53071">
    <iact:property name="dataType" value="strokeEraser"/>
    <iact:actionData xml:id="d6">
      <inkml:trace xmlns:inkml="http://www.w3.org/2003/InkML" xml:id="stk5" contextRef="#ctx0" brushRef="#br2">16454 7250 228 0,'0'0'170'6,"0"0"-21"0,0 0-55 2,0 0-25 0,0 0 1 0,0 0-34-2,-1-20-31 4,1 26-5-4,0-4-38 2,0 6-159-2</inkml:trace>
    </iact:actionData>
  </iact:action>
  <iact:action type="add" startTime="55304">
    <iact:property name="dataType"/>
    <iact:actionData xml:id="d7">
      <inkml:trace xmlns:inkml="http://www.w3.org/2003/InkML" xml:id="stk6" contextRef="#ctx0" brushRef="#br1">9586 251 471 0,'0'0'89'6,"0"0"-70"2,0 0 80 0,0 0-18-2,0 0-31 2,0 0 35 0,0 0-5-2,-93 7-13 2,36-7-1 0,-13-2-15 0,-8 2-12 0,-5 0-9-2,-5 0-15 2,-6 0-7 1,-3 16-1-2,-1 6 10 1,-9 7 3 7,-4 0 9-14,-12-8-1 3,-8-1 41 5,-9-4-24 2,-8 4-29-4,-10 1 6-3,-11 4-5 6,-10 2-1-5,-6-2-4 4,-5 2-8-1,-5 1-4-2,-1-1 0 2,8 6 0 0,3 8 1-2,18 10 2 2,21 18 1 0,21 16 15 0,22 18 5-1,24 15 9 0,17 11-7 3,22 5-2-3,16 6-5-2,16-8-4 3,8-5-4 2,0 0-4-1,15-7 3-4,22 1-1 3,14-2 4-2,7-1-3 2,16 0 8-2,17-8-9 3,6-1-1-3,14-6 1 3,16 2-5-4,14-2 2 4,12-1-6-1,6-4 3 0,10-5-2-1,8-8 3 0,7-3-1 4,8-11 3-6,0-8 0 2,8-11-6 1,5-15 0 10,14-11 0-13,15-8-1-5,15 1 1 7,9 4 0 0,13 4 4 2,8 9 0-3,-1 2-2 3,0 0-2-1,3-2-1-1,1-9 1-2,0-2 3 4,9-2-1-1,-9 0 0-1,-9-3 3 0,-2-3 1 1,-18-8-6 0,-11-9 0-1,-13 0 0 0,-15-4-4 1,-9-41 3-1,-7-14 0 2,-16-17 0-1,-11-16 1-2,-20-11 0 2,-10-9 1 2,-23-6 1-6,-12 3-1 6,-17 6 0 4,-14 5 1-11,-10 10-2 5,-23 4 0-5,-15 4 0 5,-20-3-1-2,-7-7-3 1,-17-13 3 1,-39-20 1 1,-29-15-4-2,-21-17 3-1,-22-3-2 2,-17-1 2 0,-9 9-1 0,-1 14-1 3,-2 15 3-3,13 16 0-2,-2 15 0 0,3 12 3 0,1 6-2 1,-1 10 0 1,2 6 0 0,-7 9 1-2,-10 4-1 1,-7 7 2 3,-4 8-3-3,-3 5-2 1,-5-2 2-2,-2 2-3 6,-5-3 1-7,-5-3 2 0,2-1 0 3,3 0 1 1,-3 1-1 0,7 2 2-4,-3 6-2 4,-5-3 4-3,-7 8-2 4,-6 0-1-5,-1 0-1 5,3 9-4 5,4 2 3-13,-2 5-1 4,11 6 2-2,4 0 0 4,11 19 1 0,10 25 0 0,9 13 2-2,15 12 1 3,3 10 3-2,7 8-2-1,-7 4 0 2,-3 5-2 2,2-4-1 2,2-1-2-11,5-4 0 7,4-1 4-1,-3-2-1 2,9 0 2-5,5-1-2 7,8-1 0-2,15-9 2-4,1-7-3 2,10-3 0 0,7-7-2 1,3-3 2 0,13 6-2-1,8 1 3-1,8 6-2 5,12 10 2-5,13 3 3 0,9 3 4 5,6 5 3-1,0-1 3-2,0-2-7-7,28-2 6 8,5-11-2-2,5-2-7 2,4-4 4-5,9-2-3 4,4 0-3 1,6-5-4 2,12 0 0-3,9-5 0-3,15-1 0 1,12-2 0 2,9-4 0-1,15-2 0 0,3-2 0 2,15 1 0-2,7 3 0-2,14 7 0 5,9 3 0-4,-2 4 0 4,7 2 0-6,2-5 0 5,4-8 0-1,12-11 0 1,-5-7 0-5,4-7 0 8,0-7 0-7,-7-7 0 3,3-5 0 0,-3-5 0 1,-4 0 0-3,-2 0 0 2,-5 0 0-2,-3-15 0 1,4-13 0 2,2 1 0-2,4-6 0 1,-3 0 0-3,0-2 0 5,-13-1 0-4,-7 0 0 1,-7 3 0 1,-6-1 0 0,-5-3 0 2,-2 2 0-7,-11-1 0 8,-8 3 0-3,-14-5 0-2,-8 0 0 1,-9-9 0-1,4-2 0 3,-14-5 0 2,-7-4 0-3,-10-5 0-5,-9-6 0 5,-11-8 0-1,-12-5 0 0,-13-5 0 1,-15-8 0 0,-12-18 0 0,0-10 0-2,-20-14 0 3,-26-11 0-2,-18 5 0 2,-5-5 0-5,-8 0 0 5,-12 6 0-1,-1 7 0-1,-5 12 0 0,3 8 0 4,-2 6 0-4,-3 13 0 2,-1 10 0-5,-3 14 0 4,2 12 0-2,5 10-3 3,9 11-2 1,3 10 2-6,6 5 1 4,-10 1 1 6,-2 7 0-11,-9-4 0 2,-6 5 0 2,-10-2 2 4,-8-4-1-7,-7-6 0 7,-9 1 0-3,-8-1 1-2,-11-1-1 0,-3 1 2 0,-5-3-2 3,-6 0 2 2,-9-6-1-2,-13-5 6-6,-11-8-7 4,-12-3 0 1,-3-3-5-2,-4 4 1 5,4 4 1-4,9 11 3 2,7 9 1-6,13 8 0 5,17 10 1 0,7 9-1 2,7 0 2-7,9 0 0 5,-1 23-2 1,12 13 2-1,10 1-3-3,9 13 0 7,9 5 0-1,7-2 0-7,2 9 0 0,2-6 0 4,4 1 0 1,5 1 0-3,1-3 0 1,7-3 0 2,2 5 0-3,8 1 0 5,2 11 0-5,8-2 0 2,8 8 0-2,3 2 0 5,9-1 0-8,5 3 0 5,2-2 0 0,8-3 0 0,-1-6 0-2,5-1 0 2,4 3 0 0,6 0 0 3,6 5 0-3,7 8 0-4,0 3 0 3,0 4 0 1,18 6 0-3,16 1 0 5,4 2 0-4,9 7 0 5,5-3 0-6,6-7 0 3,4-6 0-2,5-9 0 4,10-2 0-3,9 0 0-2,7 1 0 4,14 16 0 2,10 12 0-2,16 9 0-7,-1 1 0 7,9-6 0-2,-1-10 0-1,2-18 0 2,5-13 0 2,1-10 0-5,2-15 0 1,-5-8 0 3,7-2 0-1,3-3 0 0,6-1 0-3,10 1 0 4,-3-2 0-1,1-11 0 2,4-6 0-7,1-11 0 8,-1-3 0-5,4 0 0 2,7 0 0-1,0-19 0 0,-2-3 0 1,-3 0 0 0,-3 1 0-1,-2-1 0 0,-1 0 0 2,1-6 0-2,-7 1 0-1,-3-5 0 2,0-4 0 0,-2 1 0 0,-6-4 0-3,-2-2 0 4,-3-2 0-1,-6 1 0 2,-4-2 0-7,-16 4 0 10,-15-4 0-5,-16 0 0-1,-14-6 0-4,-2 0 0 5,-9-3 0 0,-7-7 0 7,-1 0 0-14,-13-7 0 5,-6 0 0 2,-8-13 0 0,-10-9 0-2,-9-5 0 2,-2-7 0 0,-10-4 0 0,-3 2 0-2,0 1 0 2,0 6 0 0,-3 8 0 2,-25 4 0-6,-6 5 0 4,-1 4 0 0,-13-9 0 0,-2-3 0-2,-14-15 0 1,-8-7 0 2,-10-11 0-2,-15-9 0 1,-11 1 0-2,-13 6 0 4,-12 7 0-3,4 9 0-1,-4 16 0 2,8 14 0 0,0 14 0 4,-3 9 0-8,1 10 0 3,-4 9 0-1,3 7 0 4,4 8 0-6,5 5 0 5,5 0 0-1,12 1 0 0,5-1 0-2,2-8 0 6,7 1 0-4,10-6 0-2,10-4 0 1,9 7 0-2,21 1 0 4,7 7 0-2,11 8 0-2,10 2 0 4,5 6 0-1,5 0 0-1,-3 0-10-1,3 0-62 2,3 10-40 1,45 43-130 0,-14-14-108-4,5 4-861 2</inkml:trace>
    </iact:actionData>
  </iact:action>
  <iact:action type="add" startTime="60691">
    <iact:property name="dataType" value="strokeEraser"/>
    <iact:actionData xml:id="d8">
      <inkml:trace xmlns:inkml="http://www.w3.org/2003/InkML" xml:id="stk7" contextRef="#ctx0" brushRef="#br2">15285 6842 503 0,'0'0'234'4,"0"0"-83"4,0 0-1 0,0 0-51 0,0 0-47-2,0 0-24 2,0-14-13 0,0 14-12 0,-3 0-3-2,3 0-2 2,-3 0-29 0,3 7-69 0,0 8-162-2</inkml:trace>
    </iact:actionData>
  </iact:action>
  <iact:action type="add" startTime="61275">
    <iact:property name="dataType" value="strokeEraser"/>
    <iact:actionData xml:id="d9">
      <inkml:trace xmlns:inkml="http://www.w3.org/2003/InkML" xml:id="stk8" contextRef="#ctx0" brushRef="#br2">16334 6735 520 0,'0'0'210'6,"0"0"-55"0,0 0-33 2,0 0-51 0,0 0-31 1,0 0-31 1,0 0-9-5,0 0-43 3,0 0-71 2,0 0-197-5</inkml:trace>
    </iact:actionData>
  </iact:action>
  <iact:action type="add" startTime="61577">
    <iact:property name="dataType" value="strokeEraser"/>
    <iact:actionData xml:id="d10">
      <inkml:trace xmlns:inkml="http://www.w3.org/2003/InkML" xml:id="stk9" contextRef="#ctx0" brushRef="#br2">16334 6735 460 0,'-131'47'36'80,"131"-44"-29"-78,0-1-7-2,0 0-90 1</inkml:trace>
    </iact:actionData>
  </iact:action>
  <iact:action type="remove" startTime="61724">
    <iact:property name="style" value="instant"/>
    <iact:actionData xml:id="d11" ref="#d7"/>
  </iact:action>
  <iact:action type="add" startTime="61726">
    <iact:property name="dataType" value="strokeEraser"/>
    <iact:actionData xml:id="d12">
      <inkml:trace xmlns:inkml="http://www.w3.org/2003/InkML" xml:id="stk10" contextRef="#ctx0" brushRef="#br2">16282 6957 482 0,'0'0'103'7,"0"0"37"-1,0 0-42 3,0 0-66-2,0 0-21 2,0 0-9-2,31 5 2 0,-27-5-3 0,5 7-1 2,-1 13-10-2,-2-6-116-1,-3 0-194 2</inkml:trace>
    </iact:actionData>
  </iact:action>
  <iact:action type="add" startTime="64886">
    <iact:property name="dataType"/>
    <iact:actionData xml:id="d13">
      <inkml:trace xmlns:inkml="http://www.w3.org/2003/InkML" xml:id="stk11" contextRef="#ctx0" brushRef="#br1">9796 563 153 0,'0'0'191'4,"0"0"-60"4,0 0 21 0,0 0-8 0,0 0-16-2,0 0 0 2,-124-88-17 0,80 82-21 0,-17 0-15-1,-18 1-2 0,-15 5-2 1,-22 0-9 0,-12 0 1-2,-15 0 12 2,-3 5-29 0,-1 18-5 2,6 4-17 4,1 6 0-9,6 3 3 3,6 3 3-5,4 9-8 2,5 4-7 2,0 7 5 2,1 3-6 1,4 7 0-5,8-2-10 2,9 8 4 1,10-5-1 0,6 2-2-1,9-2-4 2,2-4 3-2,6-3 0 0,4-3-1 1,-2-2 4-2,5 1-6 2,4 4 4 3,6 9-4-7,5 8 2 5,5 4 2-4,6 7-5 5,7-2 0-6,6 4 0 5,5-5 3-1,5 0-1 0,2-9 1-3,3-12-1 5,3-7 1-3,0-12 0 2,0 1-2-3,0-3 3 1,3 1-4 3,11 1 1-3,11 0 0-2,8 0 4 4,12 2-2-1,17-8-1 0,13-4 4 0,17-3 6-2,20 1-3 1,22 1-4 3,24-3-5-6,21-5 0 6,22-6 0-3,16-6 0 1,7-9 0-2,13-4 0 1,7-4 0 2,-3 0 0-2,5 0 0 1,-6 0 0-2,-9 0 0 9,-13 0 0-10,-16 0 0 1,-11 0 0-1,-31 0 0 2,-10 0 0 1,-6 0 0 0,-2 0 0-1,1-4 0 0,-5-9 0 8,-6-7 0-13,-5-3 0 7,-4 2 0-1,-4-4 0-5,5 4 0 4,4 2 0 1,5 0 0 0,1-4 0 3,-3 0 0-6,-3-6 0 3,-14-2 0-3,-4-1 0 4,-15 1 0-3,-9 0 0 3,-6-11 0-2,-9-4 0 5,-5-10 0 2,-1-3 0-12,-4 3 0 1,-5 5 0 6,3 3 0-5,-4-2 0 7,-1-10 0-5,-5-12 0 0,-4-12 0 0,-11-7 0 3,-4 4 0 0,-5 5 0-1,-4 17 0-1,-2 6 0 0,-4 8 0 3,-3 3 0-5,-7-6 0 2,-5-3 0 0,0-14 0 2,0-8 0-1,-35-13 0-2,-14-7 0 2,-16-6 0 0,-7 7 0 0,-4 4 0-1,-6 14 0 1,-7 4 0-1,-4 8 0 1,-23 2 0-1,-14 2 0 0,-8 9 0 1,-14 5 0 0,2 9 0 0,-3 13 0-3,-12 10 0 5,-15 2 0-4,-6 1 0 1,-1 0 0 1,-5-13 0 0,0-3 0 0,4-10 0-3,-3-5 0 4,-1-1 0-1,-3 2 0 2,3 3 0-4,5 12 0 0,3 5 0 2,8 15 0 0,3 10 0-2,6 0 0 2,6 0 0 1,12 0 0-3,1 2 0 2,7 20 0-1,1 9 0 2,9 10 0-2,1 7 0-1,5 5 0 11,1 4 0-15,2-2 0 6,-3-1 0-6,12-2 0 7,10 0 0-3,11 2 0 4,10 4 0-6,6 6 0 5,0-2 0-1,1 1 0 2,3 0 0-1,-2 3 0-4,-2-1 0 3,-1 1 0-2,4-3 0 1,1-3 0-1,-1 0 0 6,-2 0 0-4,4 2 0-3,1 3 0 0,-1 0 0 4,8 4 0-1,0-7 0-2,7-7 0 3,11-11 0-2,4-5 0 2,9-6 0-4,8-1 0 6,6 1 0-4,5 13 0 0,6 9 0-2,7 13 0 3,0 20 0 0,0-1 0 4,4 6 0-3,15-3 0-9,5-5 0 10,4-3 0-3,7 7 0-2,4 7 0 4,4 0 0-1,1 0 0 1,1-11 0-5,3-9 0 6,11-7 0 0,13-6 0-4,19-11 0 2,25-8 0-3,21-11 0 3,24-8 0 0,22-4 0-2,17 2 0 2,12 0 0 2,7 0 0-1,3-3 0-2,7-5 0-3,-3-4 0 4,-2-5 0 0,-3-6 0 0,-1 0 0 0,-11 0 0-2,1 0 0 2,-12 0 0 1,-8 0 0-1,-15 0 0-2,-26 0 0 2,-16 0 0-2,-15-3 0 2,2-13 0 5,-1-6 0-10,1 3 0 3,0-3 0 2,-2 0 0-1,-5 3 0 0,0-2 0 1,-7-2 0-1,-1-7 0 4,5-6 0-5,-7-5 0 0,4 0 0 1,-4-3 0 1,-2 11 0 0,-4 4 0 0,2 6 0 0,4 10 0-2,-3-1 0 5,-3-3 0-8,-7 1 0 5,-1-6 0 0,-7 1 0 0,0-4 0-3,0-2 0 10,-9-4 0-8,0-5 0-3,-4 0 0 1,-4-12 0 3,2-3 0 1,-4-4 0-2,5-3 0-2,-5-3 0 4,-2 1 0-1,-9-4 0 0,-10-8 0-2,-8-7 0 1,-11-4 0 2,-3 13 0 0,-8 6 0-5,-2 15 0 6,-1 6 0-2,-5-1 0-1,-4-6 0-1,0-2 0 2,0-16 0 0,-23-17 0 0,-29-19 0-1,-23-13 0 0,-11-4 0 3,-20 5 0-4,2 8 0 0,1 15 0 2,-7 13 0 0,0 9 0 0,-11 4 0-2,-15 4 0 4,-5 3 0-4,-1 7 0 4,1 14 0-6,1 12 0 4,-2 8 0 0,-11 9 0-1,-7 1 0 0,-8-2 0 1,-1-2 0 0,-5-9 0 0,-5-9 0-1,5-2 0 0,2-3 0 3,13 5 0-5,1 6 0 1,6 6 0 7,5 14 0-8,14 5 0 4,5 0 0-5,5 0 0 6,-1 5 0-4,-5 14 0 5,-11 3 0-6,-7-3 0 1,2 0 0 3,1 0 0-3,7 4 0 1,13 4 0 1,6 11 0 0,10 9 0-1,8 6 0-1,6 8 0 2,2-3 0 1,-4 1 0-2,-12-6 0 0,-2-4 0 2,-9-9 0-3,3-7 0 3,6-6 0-3,13 2 0 3,4 1 0-2,11 7 0 2,5 2 0-4,10 6 0 2,3 1 0 2,10 0 0-1,2 0 0-1,2 5 0-1,8 0 0 3,3 4 0-1,2-2 0 0,4-5 0-2,5-4 0 3,1-1 0-3,-1 0 0 0,7 5 0 3,7 3 0-1,-2 6 0 0,7 10 0-2,6 4 0 3,0 5 0-2,3 13 0 4,0-3 0-3,0 0 0-4,0-13 0 3,-3-8 0 1,-3-12 0-2,-1-6 0 2,3-4 0 0,4-2 0 4,0 0 0-6,0-2 0-2,4-5 0 3,30 5 0 2,14 0 0-3,14 2 0 4,13-2 0-1,14 3 0-2,8 2 0-2,19 5 0 4,15 4 0-2,12-3 0 3,12-4 0-6,-3-8 0 3,2-7 0 1,-3-4 0 3,14-4 0-3,11 0 0-4,10 0 0 4,12-4 0-2,3-2 0 3,8-3 0-3,8-8 0 4,2-6 0-4,-3 0 0 0,-5 0 0 2,-9-8 0 0,-19-9 0 2,-8-2 0-3,-17 0 0 2,-3-1 0-4,-2 4 0 3,-4-1 0-3,-8-2 0 3,0-2 0 0,-12-4 0 0,-5-2 0-2,-3 3 0 4,-7 1 0-2,0 7 0-1,-4 3 0-2,-9-1 0 3,-4 2 0-1,-3-1 0 1,-3-4 0-1,-2-2 0 1,-5-5 0 0,2-12 0 0,-11-2 0-3,5-6 0 5,-8-3 0-3,-1 1 0 4,-3 5 0-5,1 2 0 0,-9 6 0 0,1 1 0 3,2 2 0-3,-8 0 0 1,3-3 0 2,-3-3 0-1,-3-2 0-1,-6-1 0 0,-4-1 0 0,-3 2 0 2,-5-3 0-4,0-11 0 5,-10-7 0-1,-8-8 0-1,-12-15 0-4,-4-7 0 5,0-9 0-2,-33-5 0 2,-19-13 0-3,-13 0 0 0,-12-11 0 3,-18-2 0 2,-13-1 0-4,-14-5 0-1,-6 10 0 1,-9 16 0-1,0 7 0 2,3 25-16-2,10 22-80 3,11 21-62-1,10 14-41-2,6 9-43 1,82 11-66 1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6-30T01:56:40.485"/>
    </inkml:context>
    <inkml:brush xml:id="br0">
      <inkml:brushProperty name="width" value="0.05292" units="cm"/>
      <inkml:brushProperty name="height" value="0.05292" units="cm"/>
    </inkml:brush>
  </inkml:definitions>
  <iact:action type="add" startTime="13434">
    <iact:property name="dataType"/>
    <iact:actionData xml:id="d0">
      <inkml:trace xmlns:inkml="http://www.w3.org/2003/InkML" xml:id="stk0" contextRef="#ctx0" brushRef="#br0">28715 5377 969 0,'0'0'191'17,"0"0"-5"-13,0 0-45-4,0 0-49 3,0 0-7 3,0 0 16 2,147-176-26 0,-85 75-6-2,16-21-5 2,13-32 1 1,7-36-56-3,7-21-9 2,5-20 0 0,-2-10 0 3,0 4 0-6,-8 4 0 3,-5 10 0 3,-5 25 0 1,2 12 0-10,-8 10 0 3,0 8 0 3,-8 5 0-2,-11 21 0 3,-6 25 0-4,-17 23 0 9,-6 17 0-10,-4 22 0 5,-9 5 0 1,-4 11 0-9,-7 17 0 8,-10 14 0-2,-2 4 0 0,0 4 0-1,0 0 0 4,0 0 0-5,0 0 0 3,0 0 0 0,-17 29 0 1,-29 19 0-1,-15 14 0-3,-8 6 0 4,-7 5 0-2,0 0 0 2,3 4 0-5,5-10 0 8,13-16 0-4,14-12 0 5,13-18 0-12,12-9 0 3,11-12 0 5,5 0 0-1,0 0 0-2,0 0 0 2,18-19 0 1,37-30 0-1,17-23 0-3,14-5 0 4,-4-8 0 4,-1 15 0-9,-14 10 0 4,-8 12 0-2,-17 19 0 0,-15 14 0 1,-6 15 0 3,-8 0 0-2,1 0 0-2,2 31 0-1,-5 13 0 3,0 8 0 2,-2 5 0-2,-1 4 0-2,-1-5 0 3,0-4 0-3,4-13 0 4,1-9 0-5,0-13 0 2,7-7-83 1,5-10-96-1,12 0-75 2,-17-27-59-3,-4-5-293 2</inkml:trace>
    </iact:actionData>
  </iact:action>
  <iact:action type="add" startTime="14231">
    <iact:property name="dataType"/>
    <iact:actionData xml:id="d1">
      <inkml:trace xmlns:inkml="http://www.w3.org/2003/InkML" xml:id="stk1" contextRef="#ctx0" brushRef="#br0">31201 743 526 0,'0'0'93'5,"0"0"83"3,0 0-34 0,0 0-23 1,0 0-19-3,-184-30-19 2,116 60-13 0,-3 11-3 0,-3 14 1-2,5 13-15 1,8 11-16 1,12 9-4-1,15 7 10 0,20 7-11 2,14-3 10-1,4 2-5-3,56-8 3 6,24-13 1-3,19-15-9-1,6-30-2 1,8-27-4-2,-7-8 4 1,-13-24-9 3,-18-34-7-6,-18-16-5 10,-24-13-3-9,-19-20-3 7,-18-11 0-8,0-8-1 1,-27 21-5 2,-19 26-5 0,-12 29-45 0,-6 38-104 1,-9 12-31 3,40 23-87-5,7 20-598-3</inkml:trace>
    </iact:actionData>
  </iact:action>
  <iact:action type="add" startTime="16617">
    <iact:property name="dataType"/>
    <iact:actionData xml:id="d2">
      <inkml:trace xmlns:inkml="http://www.w3.org/2003/InkML" xml:id="stk2" contextRef="#ctx0" brushRef="#br0">13710 10265 561 0,'0'0'121'5,"0"0"32"2,0 0-38 0,0 0-40 1,0 0 2 0,0 0-8-2,0 0-19 4,-13 79 2-3,12-41-6 0,-2 9-6 0,3 8 6 0,0 5-11 2,0-2-13-1,0-5-5-2,0-14 0 1,0-15-7 2,0-12 2-2,0-8 4-1,0-4 3 3,0 0 11-2,0 0-1 1,0 1-4-2,15 8-9 2,15-2-7 1,4 10 15-2,1-5 12 0,9-5-12 1,5 2-2 0,2-4 1 2,10-5-3-7,-1 3 2 6,2-3-4 0,2 5 9-2,-4 0 2 0,1 1 1 0,1 0-3 3,4-6 4 0,1 0-15-1,3 0-4-5,5 0 0 1,3-3 0 3,3-16-12 0,-2 0 0 0,-7 0 0-2,2-1 0 3,-4 1 0-4,2 3 0 7,4-4 0-7,6 7 0 5,-3-3 0-7,3 5 0 6,0-1 0-1,1 5 0 0,3-5 0 0,6 1 0 7,9 1 0-12,9-1 0 3,6-1 0-2,-1 2 0 3,5-4 0 1,2-2 0 1,-2-1 0-3,-6-2 0 2,3-1 0 0,-4 1 0 9,-2 2 0-14,-1-6 0 1,-6 0 0 2,-3 2 0 0,-7-1 0 1,-4 5 0 2,1 0 0-1,3 5 0-1,2 5 0 1,-6 0 0 4,-4 7 0-6,-4 0 0-1,-3-3 0 1,-4 3 0 3,5-6 0-3,-1 1 0 3,0-3 0-4,-3 3 0 4,3-1 0 4,-2 3 0-3,0 0 0-10,5 3 0 7,0-2 0 0,8 0 0 1,5-2 0-2,2 2 0 2,9 2 0 1,4 0 0 1,-3 0 0-5,0 0 0 2,-3 0 0 1,-3 0 0-1,-3 2 0-1,8-2 0 2,-3 0 0 3,1 0 0-3,5 0 0-3,-6 0 0 2,-3 0 0 0,-3 0 0 4,-2 0 0-8,2 0 0 7,-5 0 0-4,5 0 0 12,-4 0 0-16,5 0 0 3,-1 0 0 1,-3 0 0 1,-2 0 0-1,0 0 0 2,-2 0 0 2,7 0 0-1,4 0 0-3,0 0 0 2,2 0 0-3,-6 0 0 4,-1 0 0 1,0 0 0-2,-3 0 0-5,2 0 0 6,2 0 0-3,0 0 0 3,-1 0 0-2,6 0 0 0,-1 0 0 0,2 0 0 1,0 0 0 0,5 4 0 5,-7 0 0-7,6 2 0 3,-9 5 0-3,-4-3 0-3,1 1 0 3,-1-4 0 2,3 2 0 0,9 0 0 0,7-2 0-2,1 0 0 3,6-3 0-1,-4-2 0 1,-3 0 0-4,-2 0 0 5,-1 0 0-5,0 0 0 3,4 0 0-2,2 0 0 3,0 10 0 1,2-5 0-1,-5 3 0-3,-3-4 0 0,-4-4 0 2,-6 0 0-1,-4 0 0 0,-9 0 0 0,-11-4 0 1,-9-9 0 1,-9 1 0-5,-9 2 0 5,-4 3 0-1,-5-3 0 9,-1 3 0-14,-2 1 0 0,-8 0 0 4,0 1 0 3,-11 2 0-4,-7 0 0-1,-5 3 0 3,-2 0 0 1,-1 0 0-3,-3 0 0 1,0 0 0 2,0 0 0-3,0 0 0 0,0 0 0 3,0 0 0-1,0 0 0 0,0 0 0-2,0 0 0 2,0 0 0 0,0 0 0 0,0 0 0-2,0 0 0 3,0 0 0-2,0 0 0 1,0 0 0-2,0 0 0 2,0 0 0 0,0-6 0 0,0-13 0-2,0-16 0 2,0-17 0 1,0-8 0 5,0-1 0-14,0 10 0 8,0-2 0-1,0 5 0 2,0 7 0-4,0 10 0 4,-3 17 0-2,-1 9 0 10,1 5 0-15,3 0 0 3,-3 0 0 1,3 0 0 2,0 0-11-2,0 36-118 2,6 21-141 0,9-24-62 3,-3 8-402-7</inkml:trace>
    </iact:actionData>
  </iact:action>
  <iact:action type="add" startTime="19442">
    <iact:property name="dataType"/>
    <iact:actionData xml:id="d3">
      <inkml:trace xmlns:inkml="http://www.w3.org/2003/InkML" xml:id="stk3" contextRef="#ctx0" brushRef="#br0">25322 10916 853 0,'0'0'175'5,"0"0"13"2,0 0-26-1,0 0-52 3,0 0-20-1,0 0-3-3,0 0-8 3,76-14 7 0,-24 12-9 0,9 2-13-2,-2 0-15 2,9 0-22 1,1 0-27-1,-1 0 0-2,-3 0 0 1,-16 0 0 2,-17 0 0-2,-11 5 0-1,-9-3 0 3,-8 3 0-2,-4-5-21 1,0 0-98-1,0 0-66 1,0 0-48 0,0 0-99 0,0 0-313-3</inkml:trace>
    </iact:actionData>
  </iact:action>
  <iact:action type="add" startTime="19802">
    <iact:property name="dataType"/>
    <iact:actionData xml:id="d4">
      <inkml:trace xmlns:inkml="http://www.w3.org/2003/InkML" xml:id="stk4" contextRef="#ctx0" brushRef="#br0">26184 10624 790 0,'0'0'235'5,"0"0"-56"0,0 0-12 4,0 0-65-1,0 0-34-1,0 0 5-1,90 172-18 4,-82-118 5-2,2-2-12-1,3 1-4 3,-2-10-6-6,-1-7-6 3,-4-12-9 1,1-14 5-1,-2-7-6 1,8-3-9 0,7 0-10-1,11-19 2-1,11-22-1 3,2-8-4 0,-5-3 1-1,1 3 3-3,-10 2-3 6,-2 6-2-6,-1 3 1 5,-12 8-13-5,3 6-61 5,-9 1-56-5,-3 4-51 5,1 4-40-5,-7 15-57 2,0 0-289 3</inkml:trace>
    </iact:actionData>
  </iact:action>
  <iact:action type="add" startTime="20156">
    <iact:property name="dataType"/>
    <iact:actionData xml:id="d5">
      <inkml:trace xmlns:inkml="http://www.w3.org/2003/InkML" xml:id="stk5" contextRef="#ctx0" brushRef="#br0">27052 10749 728 0,'0'0'188'4,"0"0"-91"2,0 0 29 0,184-19-76 2,-157-14-30 0,-6-2-2 1,-6-7-16-3,-6 4 1 2,-9 3-3 2,0 4 0-5,0 7-3 1,-30 5-3 3,-12 11 5-2,-9 8 1 1,-5 0 6-1,-2 21-3 1,3 23 11 0,1 8 13 1,10 11 10-4,15 0 5 7,9 2 12-8,16 4 4 4,4-6 2-1,0-6-7 0,20-1-9 3,32-8-11-4,13-7-11 2,4-11-22-2,3-17 0 4,-3-13-11-3,-1 0-20-1,-6-7-29 2,-17-22-35 0,-16-2-78 0,-29 14-58-3,0 3-654 3</inkml:trace>
    </iact:actionData>
  </iact:action>
  <iact:action type="add" startTime="23604">
    <iact:property name="dataType"/>
    <iact:actionData xml:id="d6">
      <inkml:trace xmlns:inkml="http://www.w3.org/2003/InkML" xml:id="stk6" contextRef="#ctx0" brushRef="#br0">15216 16253 967 0,'0'0'151'4,"0"0"-24"4,0 0 64 0,0 0-64 0,0 0-24-2,229-23 5 3,-93 23-24-1,48 0-20-1,54 0-11-1,36 0 3 3,49 6-40-2,14 4-16 4,-18 0 0-7,-23-1 0 5,-51 3 0-1,-47-4 0 0,-33 1 0-3,-50-1 0 5,-40-6 0-3,-31-2 0 3,-26 0 0-7,-15 0-9 5,-3 0-161 0,-16-15-128 0,-23 3-52-1,-10 8-334 1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23:55.59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8601">
    <iact:property name="dataType"/>
    <iact:actionData xml:id="d0">
      <inkml:trace xmlns:inkml="http://www.w3.org/2003/InkML" xml:id="stk0" contextRef="#ctx0" brushRef="#br0">3367 18591 199 0,'0'0'554'117,"0"0"-361"-116,0 0-42-1,0 0-12 0,0 0-2 0,0 0-30 0,0 0-23 0,0 0-20 0,0 0-17 0,0 0 8 0,251 0-10 0,-115-5-3 0,22 5-5 0,12 0 6 0,9 0-12 0,2 0-1 8,8 5-8-8,3 14-3 6,-3 0 4 1,0-3-9 1,-6-1-3 0,5-5-11 0,-6-8 0-3,-12-2 0 4,-25 0 0-2,-22 0 0 2,-33 0 0-3,-22 0 0 3,-26 0 0-2,-18 0 0 1,-17 0 0-3,-7 0 0 3,0 0 0 1,-11 0 0 0,-66 4 0-1,-52 15 0-1,-53-6 0 0,-28-1 0 0,-17-7 0-1,-10-5 0 2,-7 0 0-1,3 0 0 2,3 0 0-4,6 0 0 4,22 0 0-1,21-5 0 0,28 0 0-2,37 5 0 2,31 0 0-1,37-7 0 4,29 7 0-5,14 0 0 1,13-5 0 0,0 1 0 2,9-6 0-2,64-9 0 1,46-8 0-1,50 0 0 0,42 2 0-2,21 8 0 6,5 9 0-2,-6 8 0-3,-22 0 0-2,-23 8 0 5,-20 9 0-1,-13-3 0 2,-11-3 0-2,-11-8 0-4,-17-3 0 5,-23 0 0-3,-31 0 0 0,-31 0 0 3,-17 0 0-2,-12 0 0 1,0 0-70-2,-35 22-150 3,-4-10-106-1,-4 11-361-1</inkml:trace>
    </iact:actionData>
  </iact:action>
  <iact:action type="add" startTime="10095">
    <iact:property name="dataType"/>
    <iact:actionData xml:id="d1">
      <inkml:trace xmlns:inkml="http://www.w3.org/2003/InkML" xml:id="stk1" contextRef="#ctx0" brushRef="#br0">8119 18435 40 0,'0'0'619'3,"0"0"-463"4,0 0-2 1,0 0-1 0,0 0-49-2,0 0-9 2,141 42-4 1,-72-37-15-2,31-3-5 1,41-2-1-2,47 0-2 2,40 0-11 0,28-13-9 0,17-17-11-2,-12 11 0 2,-17 2 3 2,-22 15-10-7,-28 2 4 8,-18 0-2-4,-18 0-5 1,-25 12-19-1,-24 3-8-1,-40-4 0 6,-30-6 0-5,-22 0 0 1,-17-5 0-4,0 3 0 4,0 4 0 0,-65 3 0 2,-50 1 0-6,-56-3 0 9,-32-8 0-8,-28 0 0 2,-22-8 0-2,-11-23 0 3,-1 2 0 2,0-1 0-5,10 5 0 2,23 6 0 0,29 7 0 1,35 7 0 1,42 5 0-4,37 0 0 6,36 0 0-3,29 0 0 0,24 0 0-4,0 0 0 4,71 0-8 0,59 0 3-3,84 0 5 4,60 0 0 1,32 0 0-2,-3 0 1-2,-31 12 7 0,-56 7-4 2,-49-3-4 0,-36 4 0 0,-31 4 0-1,-21-5 0 0,-19-9 0 1,-20-3 0-1,-15-7 0 0,-20 0 0 1,-5 0 0-1,0 0-83 1,-44 0-115-1,0 0-45 2,-7 0-108-2</inkml:trace>
    </iact:actionData>
  </iact:action>
  <iact:action type="add" startTime="11294">
    <iact:property name="dataType"/>
    <iact:actionData xml:id="d2">
      <inkml:trace xmlns:inkml="http://www.w3.org/2003/InkML" xml:id="stk2" contextRef="#ctx0" brushRef="#br0">12911 18616 325 0,'0'0'361'4,"0"0"-203"5,0 0 17-3,0 0-29 2,0 0-40 0,0 0 13-3,0 0-26 5,180-42-9-3,-89 34-8 1,26 3 6-3,43 1-14 4,40-3-15-1,26-1-4 0,19 3-6 0,-1 5-1-2,-13 0-5 5,-22 0-7-6,-17 0-30 5,-19 0 0-5,-15 3 0 3,-24-1 0 0,-32-2 0 0,-34 3 0-2,-34-3 0 2,-19 5 0 0,-15-5 0-2,0 0 0 3,0 7 0 0,-51 0 0-2,-57 9 0 1,-56-5 0-4,-45-11 0 5,-43 0 0 1,-27 0 0-3,-13-34 0-2,2-9 0 5,37 6 0 2,34 6 0-10,50 7 0 4,47 5 0 1,45 14 0 1,42-1 0-1,26 0 0 0,9 6 0 1,54 0 0 1,71 0 0-3,57 22 0 4,41 5 0-4,7 1 0 3,-17-1 0-4,-34 3 0 2,-38 0 0 2,-41-6 0-1,-26-1 0 0,-31-10 0-2,-20-7 0 2,-10-3 0-1,-13-3 0-1,0 0 0 2,0 0 0 0,-10 10-117 1,-48 2-80-1,13-8-45-2,-15 16-198 2</inkml:trace>
    </iact:actionData>
  </iact:action>
  <iact:action type="add" startTime="12761">
    <iact:property name="dataType"/>
    <iact:actionData xml:id="d3">
      <inkml:trace xmlns:inkml="http://www.w3.org/2003/InkML" xml:id="stk3" contextRef="#ctx0" brushRef="#br0">1436 16052 528 0,'0'0'267'2,"0"0"-79"5,0 0-50 2,0 0-27-1,0 0-10-2,-36-158-10 2,-62 141-25 0,-41 12 2 0,-35 5-20-2,-21 11-7 2,-8 38-15 0,3 15-16 0,11 15-4 0,17 13-3-1,24 18 6 0,22 18-7 1,15 20 13 2,19 14 8-6,22 10 11 5,30 4-16-1,40-10-4-3,23-11 6 4,76-17-3-1,61-11 8 0,36-24-9-3,30-24 1 7,14-43-11-5,7-36 4 1,2-60-3-4,4-75-2 5,-19-59-5-2,-39-50 0 0,-61-31-1 0,-64-27 1 1,-56 6-2 0,-24 16-1 1,-80 30 0-5,-38 58-24 4,-18 62-39 1,-14 75-66-2,89 69-85-1,6 51-181 3</inkml:trace>
    </iact:actionData>
  </iact:action>
  <iact:action type="add" startTime="15257">
    <iact:property name="dataType" value="strokeEraser"/>
    <iact:actionData xml:id="d4">
      <inkml:trace xmlns:inkml="http://www.w3.org/2003/InkML" xml:id="stk4" contextRef="#ctx0" brushRef="#br1">7316 20284 293 0,'0'0'531'6,"0"0"-353"0,0 0-104 3,0 0-35-3,0 0-30 2,0 0-9 0,0 0-20 0,0 0-55-2,0 0-62 2,0 0-186-1</inkml:trace>
    </iact:actionData>
  </iact:action>
  <iact:action type="add" startTime="15589">
    <iact:property name="dataType" value="strokeEraser"/>
    <iact:actionData xml:id="d5">
      <inkml:trace xmlns:inkml="http://www.w3.org/2003/InkML" xml:id="stk5" contextRef="#ctx0" brushRef="#br1">7852 20565 480 0,'0'0'121'3,"0"0"-62"5,0 0-30 0,0 0-22-2,0 0-3 2,0 0 2 0,-47-19 10 1,45 19-5-4,2-6-11 3,0 6-36 0,0 0-140 0,0 0-199-2</inkml:trace>
    </iact:actionData>
  </iact:action>
  <iact:action type="add" startTime="15882">
    <iact:property name="dataType" value="strokeEraser"/>
    <iact:actionData xml:id="d6">
      <inkml:trace xmlns:inkml="http://www.w3.org/2003/InkML" xml:id="stk6" contextRef="#ctx0" brushRef="#br1">7852 20565 762 0,'-191'37'151'2,"190"-37"-105"7,-6 0-31-2,1-8-12 1,-2 4-3-2,-5-11-69 2,5-1-110 0,4 9-75 0</inkml:trace>
    </iact:actionData>
  </iact:action>
  <iact:action type="add" startTime="16122">
    <iact:property name="dataType" value="strokeEraser"/>
    <iact:actionData xml:id="d7">
      <inkml:trace xmlns:inkml="http://www.w3.org/2003/InkML" xml:id="stk7" contextRef="#ctx0" brushRef="#br1">7657 20510 303 0,'0'0'299'3,"0"0"-142"5,0 0-79 0,0 0 2 0,0 0-9-2,0 0-17 2,4-8-7 0,-4 8-16 0,0 0-22-2,0 0-9 2,0 0-32 0,0-3-113 0,0 0-269-2</inkml:trace>
    </iact:actionData>
  </iact:action>
  <iact:action type="add" startTime="16345">
    <iact:property name="dataType" value="strokeEraser"/>
    <iact:actionData xml:id="d8">
      <inkml:trace xmlns:inkml="http://www.w3.org/2003/InkML" xml:id="stk8" contextRef="#ctx0" brushRef="#br1">7361 20404 223 0,'0'0'606'6,"0"0"-431"2,0 0-104-2,0 0-28 2,0 0-33-1,0 0-10 2,-6 0-23-3,6 0-49 2,0 0-93 0,6-4-252 0</inkml:trace>
    </iact:actionData>
  </iact:action>
  <iact:action type="remove" startTime="16627">
    <iact:property name="style" value="instant"/>
    <iact:actionData xml:id="d9" ref="#d3"/>
  </iact:action>
  <iact:action type="add" startTime="16622">
    <iact:property name="dataType" value="strokeEraser"/>
    <iact:actionData xml:id="d10">
      <inkml:trace xmlns:inkml="http://www.w3.org/2003/InkML" xml:id="stk9" contextRef="#ctx0" brushRef="#br1">7361 20404 815 0,'131'68'214'9,"-131"-68"-113"-6,0 0-23 6,0 0-26-1,0 0-26 0,0 0-17-2,0 0-9 2,0 0-3 0,0 0-55 0,0 0-120-2,0 0-299 2</inkml:trace>
    </iact:actionData>
  </iact:action>
  <iact:action type="add" startTime="20394">
    <iact:property name="dataType"/>
    <iact:actionData xml:id="d11">
      <inkml:trace xmlns:inkml="http://www.w3.org/2003/InkML" xml:id="stk10" contextRef="#ctx0" brushRef="#br0">1236 16009 630 0,'0'0'282'7,"0"0"-144"-3,0 0-42 5,0 0 18-2,0 0-26 1,-220-46-12-2,97 46-29 3,-14 16-15-2,-1 25-14 1,-1 14-3 0,-4 13-5-2,9 12 8 3,4 12 4-2,20 12 7-1,14 23-6 2,24 1 10 0,24 16-4 4,17 15-2-8,31 1-2 3,0 3-11 1,70 1 0 0,52-6-5 1,43-4 5-3,44-12-10 1,25-27-2 2,21-24 4-3,11-54 5 0,-10-37 0 2,-10-51-3 1,-26-100-3-1,-40-70 4-2,-37-70 11 4,-46-36-4-3,-52-9-1 7,-45-1-7-13,-21 33-3 4,-85 28-5 4,-52 43-3 0,-42 48-5-1,-23 58-31-3,-1 64-31 3,11 63-121 0,149 37-122-1,21 39-399 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2T02:36:10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93">
    <iact:property name="dataType"/>
    <iact:actionData xml:id="d0">
      <inkml:trace xmlns:inkml="http://www.w3.org/2003/InkML" xml:id="stk0" contextRef="#ctx0" brushRef="#br0">26184 8555 202 0,'0'0'478'2,"0"0"-348"16,0 0 29-17,0 0-88-1,0 0-28 10,0 0 36 10,0 0-16-20,0 0-20 0,0 0-5 11,-187-11 1 7,135 22-11-17,-1 16-7-1,-2 7-1 17,0 4-4-16,2 5-3 10,8 3-4-10,6 4 0 16,2 4-4-17,8 1-1 20,3 0 0-20,8 2-1 0,7-4 5 14,5 1-5-11,6 4 4 9,0-4-6-11,0 4 1 7,32-3-1 15,11 3 0-21,6-1 1-1,6-6-1 11,3-1 0-11,3-11 0 9,6-15-1 10,14-5 1-20,3-14-1 2,12-5 4 1,0 0-3 6,-1-27 6 3,-4-19 2 11,-9-4 6-23,-9-10-4 1,-12-2 1 0,-10-10-7 10,-12-8-1 5,-13-1-3-16,-16-15-1 2,-10-5-1 14,0-14 0-16,-36-8 0 16,-14 3-3-15,-17 5-5 13,-12 21-23-14,-7 27-15 17,-1 28-85-16,53 39-33 17,7 10-173-18</inkml:trace>
    </iact:actionData>
  </iact:action>
  <iact:action type="add" startTime="12886">
    <iact:property name="dataType"/>
    <iact:actionData xml:id="d1">
      <inkml:trace xmlns:inkml="http://www.w3.org/2003/InkML" xml:id="stk1" contextRef="#ctx0" brushRef="#br0">28944 9893 372 0,'0'0'343'18,"0"0"-260"-18,0 0 55 8,0 0-91 16,0 0-5-24,0 0-1 0,-102-69-4 7,52 69-6-6,-11 0 0 18,-7 0 19-18,0 17-13 11,-1 15 2-12,0 7-12 14,6 7-5-13,4 4-11 17,4 4-4-17,11 6 2 11,4 1 1-12,9 2 2 17,9-4 5-16,8 7-3 13,1-1-1-14,12 2 0 14,1-1-6-12,0-3-1 0,15-4-2 9,33-1 4 10,13-6-1-21,18-3 3 0,19-6-5 19,19-12-5-19,-1-14 4 3,-4-15-4 9,-8-2 0-3,-19-19 3-5,-7-33 8 5,-7-24-2 12,-16-19-4-21,-13-16-3 1,-18-12-4 4,-18 0 2 4,-6 2-4 4,-3 18 0-11,-42 16-7 11,-13 20-31-12,-15 19-28 13,1 12-42-14,41 36-52 19,4 0-213-18</inkml:trace>
    </iact:actionData>
  </iact:action>
  <iact:action type="add" startTime="13963">
    <iact:property name="dataType"/>
    <iact:actionData xml:id="d2">
      <inkml:trace xmlns:inkml="http://www.w3.org/2003/InkML" xml:id="stk2" contextRef="#ctx0" brushRef="#br0">31325 11193 169 0,'0'0'381'4,"0"0"-236"1,0 0 34 14,0 0-96-18,0 0-17 11,0 0-7-11,-53-86-26 17,11 83-1-17,-13 3 11-1,-4 0-7 14,-3 26-11 5,0 11-10-18,5 13-4-1,2 2-5 10,10 7 1 7,3 5-1-16,7-1 0-1,8 2-2 18,10-5 7-17,4 2 9 14,13 1 7-15,0 4 1 3,2 0 1 7,36 6-7 13,14-7-7-23,9-10 12 0,15-3-13 14,8-15 8-13,11-10-10 8,6-15-1 5,8-13-3-14,0 0-5 13,2-12 1-13,-1-28-3 19,-11-9 2-19,-12-12-1 3,-16-8 1 9,-20-15-3-10,-18-10-1 10,-23-16 0 8,-10-11-1-20,-15 0-1 1,-50 1 1 12,-27 11 0-12,-9 18 0 12,-7 24 1-13,5 28 1 20,12 22-3-18,12 17-11-1,11 0-4 11,9 6-25-9,7 18-52 7,9-1-30 11,41-13-58-21,2-1-228 0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07-16T20:34:04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8">
    <iact:property name="dataType"/>
    <iact:actionData xml:id="d0">
      <inkml:trace xmlns:inkml="http://www.w3.org/2003/InkML" xml:id="stk0" contextRef="#ctx0" brushRef="#br0">914 6564 0,'135'0'60,"-67"0"-57,-1 0 6,35 0 0,33 0-2,0 0 1,-33 0-1,33 0 3,68 0-4,-67 0 4,67 0-4,-68 0 5,102 0-6,-102 0 3,68 0 1,-68 0-2,-33 0 0,-1 0 2,1 0-2,-35 0 2,1 0-2,-34 0 1,0 0 0,0 0 15,33 0-7,1 34-8,203-1 0,-102 1 0,68 0 0,-1 0 2,1 0-5,-68-34 4,34 34 2,-101-34-3,-68 0-1,0 0 0,-68 0 137,-34 0-139,-33 0 3,-69-34 0,35 0-1,34 34 1,-102-34 0,67 0 0,-33 0-1,34 34 1,-34 0 0,33 0 0,-33 0 0,0 0-1,67 0 1,-33 0 0,0 0 2,0 0-4,-68 0 2,33 0 3,35 0-2,-34 0-1,67 0-1,1 0-2,-34 0 2,-1-33 2,-134-1 2,-1 0-6,34 34 2,169 0 1,-67-34-1,34 34 4,33 0-6,34 0 3,102 0 169,33 0-171,1 0 1,67 0 1,0 0-1,203 34 1,-67 0 1,67 0-2,0-1 2,-67 1-2,33-34 1,-169 34 0,68 0 0,0-34 1,-102 0-2,-67 0 0,-35 0 3,1 0 60,34 0-59,0 0-3,-1 0 0,35 0-3,67 0 3,0 0 0,-67 0-1,-69 0 1,-100 0 133,-35 0-131,-33-68-4,-34 34 4,33 34-5,-100-33 5,-1-1-3,68 34 0,-1 0 1,-33-34 0,68 34 0,0 0 0,-68-34 0,-34 34 1,102-34-1,-1 34 3,35 0-8,33 0 9,1 0-8,-1-34 4,-34 34 0,35 0 0,-1 0 1,0 0-1,35 0 1,-1 0-3,0 0 1,0 0 1,0 0 4,-33 0 1,-1 0-6,34 0 10</inkml:trace>
    </iact:actionData>
  </iact:action>
  <iact:action type="add" startTime="3049">
    <iact:property name="dataType"/>
    <iact:actionData xml:id="d1">
      <inkml:trace xmlns:inkml="http://www.w3.org/2003/InkML" xml:id="stk1" contextRef="#ctx0" brushRef="#br0">7240 6496 0,'34'0'56,"34"0"-46,-1 0-2,-33 0 2,102 0-3,-103 0 1,69 0-1,33 0 2,1 0-1,-35 0 3,34 0-6,-101 0 2,34 0 1,-34 0-1,0 0 50,-1 0-49,1 0-2,34 0 3,0 0 0,-1 0 0,35 0-1,101 0-3,-68 0 5,34 0-4,-33 0 3,-69 0 0,1 0-4,-34 0 5,33 0-2,35 0 0,-34 0-1,-102 0 159,0 0-159,-34 0 0,-67 34 2,67 0 1,-33-34-4,-68 34 1,67-34 2,1 33-2,67-33 4,-68 34-5,35-34 2,33 0-1,0 0 32,0 0-30,0 0 0,-67 0-2,-1 0 1,1 0 1,-35-34-2,1 1-1,-34 33 2,-34 0 4,68 0-7,-136 0 3,0 0-1,170 0 0,33 0 1,-33 0 1,67 0-1,0 0 0,0 0-1,0 0 1,102-34 174,0 34-173,-1-34-2,1 34 3,33 0-5,-33 0 2,34 0 2,33-34 0,-34 34-2,35 0 0,67 0 0,-102 0 2,68 0-1,1 0 4,33 0-3,-102 0-4,-33 0 1,-1 0 1,1 0 3,0 0-4,-1 0 5,-33 0-6,34 0 11,-34 0-8,33 0 23,1 0-23,67 0 0,-33 0 1,33 0-3,-33 0 3,-1 0-1,1 0-1,-68 0 1,-1 0 33,-100 0 134,67 34-168,-34-34 2,0 0-4,0 0 3,-33 0 1,33 0-2,-34 0 1,0 0 0,1 0-1,-1 0 2,-33 0-2,-1 0 3,1 0-4,-1 0 2,34 0 0,-67 0 1,34 0-2,-35 0 1,-33 0-1,101 0 2,1 0-2,-1 0 5,0 0-8,1 0 4,33 0 0,-34 0 1,-33 0-2,33 0 8,34 0-8,0 0 11,1 0-2,-35 0-1,68 34-8,-34-34 1,102 0 189,33 0-189,1 0 0,67 34 0,34-34 1,68 0-2,33 33 2,-169-33-3,35 34 3,-103-34-2,1 0 6,-34 0-8,0 0 224,-1 0-211,1 0 10,0 0-9,0 0-15,0 0 3,0 0 9,33 0-7,-33 0-2,0 0 2,0 0-1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23:55.59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4889">
    <iact:property name="dataType"/>
    <iact:actionData xml:id="d0">
      <inkml:trace xmlns:inkml="http://www.w3.org/2003/InkML" xml:id="stk0" contextRef="#ctx0" brushRef="#br0">1345 11772 366 0,'0'0'395'5,"0"0"-226"2,0 0-41-1,0 0-17 2,0 0-30 0,0 0 2 0,0 0 10-2,0 0-22 2,42-8-7 0,-20 4 15 0,15 2-16-2,5 1 5 2,13-5-21 0,6 2-3 0,8 2-12-2,7-3-2 2,6-1-8 0,7-2-2 2,3-4-3 9,-6 3-3-17,7-1 0-2,-9 3 3 8,5 1 2-2,2 0-19 3,3 1 0-2,5-7 0 1,2 4 0-2,1-5 0 2,-12 0 0 0,-8-1 0 1,-2 0 0-4,-8 6 0 5,2-1 0-4,-1 4 0 4,-1 2 0-6,1 1 0 8,1-1 0-4,2-1 0-3,-4 4 0 1,1 0 0 2,2 0 0 0,2 0 0-1,-3 0 0 0,-1 0 0 0,2 0 0 2,8 0 0-2,-1 0 0-1,2 0 0 3,-2-8 0-1,-1 0 0-1,-7 3 0-1,0 3 0 4,0 2 0-4,4 0 0 4,-2 0 0-6,0 0 0 4,-5 0 0 0,1 0 0 0,-12 0 0-2,-2 0 0 2,-1 0 0 4,5 0 0-6,-3 0 0 0,10-4 0 2,-1 4 0-1,7 0 0-1,2 0 0 1,9 0 0 1,0 0 0 0,2 0 0 2,1 0 0-5,1 0 0 3,-1-2 0-1,5 0 0 4,3-1 0-6,4 0 0 1,4 0 0 2,0 0 0 2,-2-2 0-5,-6-3 0 3,-2-3 0 1,-1-1 0-3,3 2 0-1,1-4 0 4,-1 1 0 1,-4-4 0-3,2 0 0-2,-8 4 0 3,-5 1 0 0,-5 5 0 0,0-3 0 0,-4 3 0-1,6-1 0 1,3 0 0-2,0 2 0 2,2 1 0-1,-1 0 0 3,-4 1 0-3,-4 1 0-1,1 3 0 1,-2 0 0 1,-4 0 0 2,1 0 0-4,3 0 0 0,0 0 0 2,5 7 0 0,0-4 0-2,3-1 0 2,6-2 0 1,0 0 0 0,3 0 0-4,4 0 0 3,2 0 0-1,13 0 0 1,7 0 0-2,6 0 0 3,-7 0 0-2,-8 0 0 1,-10 0 0-1,-15-5 0 0,10-2 0 2,-4-3 0-2,1 4 0-1,2 5 0 2,-10 1 0 1,-12 0 0 1,-15 0 0-6,-13 1 0 5,-20 27 0-2,-20 8-45 1,-2 19-124-3,-45 20-62 4,-4-36-65-2,-6 8-175 2</inkml:trace>
    </iact:actionData>
  </iact:action>
  <iact:action type="add" startTime="6827">
    <iact:property name="dataType"/>
    <iact:actionData xml:id="d1">
      <inkml:trace xmlns:inkml="http://www.w3.org/2003/InkML" xml:id="stk1" contextRef="#ctx0" brushRef="#br0">1550 14790 735 0,'0'0'234'2,"0"0"-82"6,0 0-28 0,0 0-8 0,0 0-19-1,0 0-26 0,151-28-1 1,-110 21-7 0,9 6 0-2,5 1 0 2,15 0-6 0,2 0-11-1,8 0-3 0,4 0-7 2,5 0-4-2,5 0-1 2,12 0-17-2,14 0-14 0,5 0 0 1,11 0 0 0,-2 0 0-2,-3 0 0 2,-4 0 0 0,1-3 0 0,-4 0 0 0,-14 3 0-2,-10 0 0 4,-7 0 0-4,2 0 0 0,2 0 0 2,2 0 0 0,1 0 0 0,0 0 0-2,0 0 0 3,1 0 0 2,-4-10 0-4,-5-4 0 0,-2 2 0-2,-1 7 0 2,-5 0 0 1,0 5 0-2,-11 0 0 4,-1 0 0-1,-7 0 0-4,1 0 0 1,-3 0 0 2,4 0 0 2,0 0 0-4,-2 0 0 0,2 0 0 2,-7 0 0 0,4 0 0 0,-4 0 0-2,7 0 0 3,-1 0 0-2,3 0 0 3,6 0 0-6,4 0 0 4,3 0 0 0,4 0 0 0,3 0 0-2,9 0 0 2,4 5 0 0,-5 0 0 0,0 1 0 0,-3-3 0-2,-7-3 0 4,2 0 0-4,-3 0 0 0,-3 0 0 2,7 0 0 0,-2 0 0 1,3 0 0-4,-6 0 0 4,-3 0 0-2,3 0 0 0,-4 0 0 0,3 0 0 1,-3 0 0 0,1 0 0 3,0 0 0-5,-2 7 0 0,-1 3 0 2,0-3 0-4,-3-1 0 7,-2-3 0-5,-2 2 0 2,-2-5 0-2,6 0 0 2,5 0 0-1,1 0 0 2,8 0 0-1,-4 0 0-2,7 0 0 4,2 0 0-4,-5 0 0 5,3 0 0-3,-3 0 0-4,-5 0 0 3,-1 0 0 1,-3 0 0-2,1 0 0 2,-1 0 0 1,-2 0 0-2,6-4 0 0,-6 0 0 0,7-4 0 1,-1-4 0 0,4-1 0-2,4-10 0 2,11 3 0 0,2-3 0-1,12 3 0 0,1 4 0 3,-1 11 0-4,-4 5 0 5,-4 0 0-7,-14 5 0 3,-17 14 0 1,-28 5 0-2,-20-7 0 2,-21 12 0 3,-10 14 0-3,-49 17-120-3,-64 17-112 3,34-44-35-2,-6-1-161 1</inkml:trace>
    </iact:actionData>
  </iact:action>
  <iact:action type="add" startTime="8468">
    <iact:property name="dataType"/>
    <iact:actionData xml:id="d2">
      <inkml:trace xmlns:inkml="http://www.w3.org/2003/InkML" xml:id="stk2" contextRef="#ctx0" brushRef="#br0">1367 18239 563 0,'0'0'267'5,"0"0"-61"1,0 0-54 2,155-31-36 0,-107 20-4 0,10 6-26-2,1-3-20 2,12 2 8 0,-5 1-3 0,9 5-5-2,-2 0 0 2,3 0-12 0,2 0-17 0,2 0-7-2,4 0-5 2,11 5-2 0,11-5-6 2,13 0-8-6,6 0-2 5,-1 0-7-1,-7 0 0 0,-5 0 0-2,-9 0 0 2,-4 0 0 0,2-8 0 0,-4 5 0-2,1 1 0 2,-7 2 0 0,1-4 0-3,1 4 0 4,-1 0 0-1,2-1 0 0,1 1 0-2,-11-6 0 2,-2 6 0 0,-8-6 0 0,-7 6 0 0,0 0 0-2,-5 0 0 2,5 0 0 0,2 0 0-1,12 0 0 0,5 0 0 4,-1 0 0-4,5-6 0 1,1 1 0-1,-7 2 0 0,-10-2 0 0,-3 5 0 0,-9 0 0-2,4 0 0 7,-2 0 0-5,-2 0 0 2,13 0 0-4,1 0 0 0,6 0 0 4,5 0 0-1,2 0 0-2,-3 0 0 2,7 0 0 0,-8 0 0 2,6 0 0-1,4 0 0-5,-8 0 0 3,2-12 0-1,-7 8 0 2,0-1 0 0,-2 2 0 0,-5-4 0 0,1 7 0-2,-3 0 0 2,4 0 0 0,0 0 0 0,3 0 0-2,2 0 0 2,0 0 0 0,-3 0 0 0,-6 0 0-2,-3 0 0 2,-1 0 0 0,-2 0 0-2,-2 0 0 2,-6 0 0 0,1 0 0 0,-2 0 0-2,-3 0 0 5,2 0 0-4,-2-5 0 2,2 5 0-1,5-5 0-4,0 3 0 4,6-2 0 2,-4 1 0-5,3-2 0 1,-5 5 0 1,6 0 0 4,1 0 0-6,3-5 0 2,-2 5 0 4,-1 0 0-3,2 0 0-2,-5 0 0 0,5 0 0 1,-8 0 0 1,2 5 0 0,-2 0 0-2,-5 4 0 2,-1-4 0 0,5 0 0-3,-2 2 0 4,4-7 0-1,6 0 0 0,-3 0 0 0,3 0 0-2,2 0 0 2,-3 0 0 0,0-7 0-2,3-3 0 2,-7 4 0 0,7 3 0 0,1-2 0-3,6 5 0 4,6 0 0-1,-3 0 0 0,-12 0 0 0,-18 0 0-3,-19 0 0 6,-20 0 0-2,-13 0 0-1,0 5-91-3,-74 2-196 1,19 0 41 1,-14 8-186 0</inkml:trace>
    </iact:actionData>
  </iact:action>
  <iact:action type="add" startTime="10589">
    <iact:property name="dataType"/>
    <iact:actionData xml:id="d3">
      <inkml:trace xmlns:inkml="http://www.w3.org/2003/InkML" xml:id="stk3" contextRef="#ctx0" brushRef="#br0">20241 9202 553 0,'0'0'124'6,"0"0"14"0,0 0-28 2,0 0-33 0,0 0 13 0,0 0 8-2,-239-86-31 2,89 78-7 0,-32 8-1 0,-31 0-11-1,-24 6-7 0,-14 34-11 2,0 12-6 0,9 11-3-4,13 2-8 3,26 2 9 1,24 6-13-2,27 6 2-1,30 9-7 3,21 13 9-1,19 10 1 0,18 4 0-3,15 12 11 4,22 7-2-2,15 6 7 2,12 4-4-4,9 5-11 3,49-2-7 0,30-1 10 0,25 1-7 0,26-4-3-2,38-13 2 4,38-12-3-4,50-17-3 1,36-13-2 0,19-10 8 6,10-8 11-7,6-13 5 1,11-13 14-1,14-20-36 1,28-24 2 1,12 0-5-4,1-49 7 5,-23-21-5-2,-36-13 1 2,-26 8-1-4,-36 10-3 6,-23 7 4-3,-24 1 3-2,-31-8-1 1,-32-17-2-1,-37-24-3 4,-31-25 0-3,-43-21-1-1,-38-14-5 1,-22-10 3 2,-51 0-3-1,-75 0-1-2,-44 6 4 2,-36 11 1 1,-19 17 1 5,-6 25-4-14,4 23 4 7,4 29 0 0,-14 32-2 1,-29 31 4-1,-43 4-5 2,-41 61-2-2,-21 18-6 3,-6 10-16-4,15-9-50 0,28-17-72 3,258-48-143-3,18-8-155 0</inkml:trace>
    </iact:actionData>
  </iact:action>
  <iact:action type="add" startTime="14058">
    <iact:property name="dataType" value="strokeEraser"/>
    <iact:actionData xml:id="d4">
      <inkml:trace xmlns:inkml="http://www.w3.org/2003/InkML" xml:id="stk4" contextRef="#ctx0" brushRef="#br1">24324 14581 586 0,'0'0'283'4,"0"0"-147"4,0 0-8-2,0 0-67 2,0 0-30 0,0 0-23 0,10-10-8-2,-10 10-8 2,0 0-74 0,0 6-176 0,0 8-300-2</inkml:trace>
    </iact:actionData>
  </iact:action>
  <iact:action type="remove" startTime="14421">
    <iact:property name="style" value="instant"/>
    <iact:actionData xml:id="d5" ref="#d3"/>
  </iact:action>
  <iact:action type="add" startTime="14372">
    <iact:property name="dataType" value="strokeEraser"/>
    <iact:actionData xml:id="d6">
      <inkml:trace xmlns:inkml="http://www.w3.org/2003/InkML" xml:id="stk5" contextRef="#ctx0" brushRef="#br1">24255 14835 352 0,'0'0'280'4,"0"0"-174"4,0 0 42 0,0 0-82 0,0 0-45-2,0 0-15 3,64-70-4 3,-61 66-2-7,-3 4-18-1,0 0-113 4,0 0-209 0</inkml:trace>
    </iact:actionData>
  </iact:action>
  <iact:action type="add" startTime="14605">
    <iact:property name="dataType" value="strokeEraser"/>
    <iact:actionData xml:id="d7">
      <inkml:trace xmlns:inkml="http://www.w3.org/2003/InkML" xml:id="stk6" contextRef="#ctx0" brushRef="#br1">24255 14835 20 0,'95'-108'0'5,"-95"108"0"1</inkml:trace>
    </iact:actionData>
  </iact:action>
  <iact:action type="add" startTime="16755">
    <iact:property name="dataType"/>
    <iact:actionData xml:id="d8">
      <inkml:trace xmlns:inkml="http://www.w3.org/2003/InkML" xml:id="stk7" contextRef="#ctx0" brushRef="#br0">20060 8741 704 0,'0'0'117'7,"0"0"-30"-2,0 0 53 1,0 0-60 2,-228-65-11 0,137 43-15-2,-23 6-2 2,-11 1 3 0,-7 10 1 0,-5 5-14 0,-7 0-3-2,-3 5-8 2,-5 29 8 0,1 6-6 0,2 13-12-1,3 10-4 0,5 9-6 5,6 7-1-7,9 13 0 2,4-2 5 0,15 0-7 5,2-1 1-9,12 3 6 4,4 3-8 2,2 8 0 0,-2 2-1-3,4-1-1 2,4-3-1-3,2-2 0 4,2-9-4 0,4-2 1-3,5-9-2 1,8 0-1 3,12-3 2-4,5-1 1 0,12-4-1 3,16-10 0 0,15-10 0-2,0-4 3-2,7-1-2 5,35 4 7-2,13 5-4-2,16 2 14 0,16 5 0 2,13 7 13 1,22-1-2 0,7 3 2-5,18-2-12 4,7-5-7 2,5 1 1-1,3-8 5-5,-5-2 6 2,-6-6-6 4,5-2 4-3,0-6-11 0,11-2 0 0,10-4-1 1,8-3-10 0,1-4 0-2,3-8 0 2,-9-4 0 0,-5-1 0 0,-8-2 0-3,-5 5 0 4,6-5 0-2,14-2 0 3,-1-2 0-5,3-1 0 3,-4-3 0 3,-6 0 0-7,-12 1 0 2,-21 2 0 3,-5 0 0-1,-18 3 0 0,-5 1 0-1,5-2 0 0,-13-2 0 1,5-6 0 0,4-2 0-2,-11 0 0 1,13-15 0 2,3-18 0 0,7-8 0-1,-1 0 0 0,-3 5 0-2,-4 4 0 2,1 2 0-4,2 5 0 9,7 0 0-9,-2-5 0 4,1-1 0-2,-11-2 0 2,-11-7 0 1,-7 0 0-2,-4-13 0 0,-5-4 0 1,-6-12 0 2,-8-13 0-8,-13-9 0 7,-13-9 0-1,-16-18 0 0,-11-8 0 1,-19-23 0-5,-3-20 0 6,-11-8 0-2,-43-7 0 1,-15 10-8-5,-14 13 7 4,-13 10-4 2,-22 14 1-1,-28 10 2-6,-27 19 1 5,-33 9 1 2,-23 6 4-4,-23 11-4 3,-16 0 1-3,-24 10 1 4,-23 10 5-5,-13-1-7 0,-8 14-4 6,16 10-7-3,25 21-29-1,31 18-17-1,36 0-73 1,33 13-70 0,176 8-78 4,12-6-230-7</inkml:trace>
    </iact:actionData>
  </iact:action>
  <iact:action type="add" startTime="18300">
    <iact:property name="dataType"/>
    <iact:actionData xml:id="d9">
      <inkml:trace xmlns:inkml="http://www.w3.org/2003/InkML" xml:id="stk8" contextRef="#ctx0" brushRef="#br0">21452 12470 15 0,'0'0'273'7,"0"0"-248"3,0 0 22-3,0 0 13-3,0 0 31 5,0 0 39 0,0 0 14-4,50-36 5 3,-50 30-25 1,-14-5-30-4,-44 0 0 7,-29-4 1-8,-27-1 0 2,-23 4-34 2,-15-3-6 2,-5-2-13-4,-9-9-3 1,-8 0-6 3,6-8 2-4,-11 2 4 5,3 2-12-7,-7 8-8 4,-2 5 0 1,3 15-6-3,-2 2-5 0,0 2 6 2,-5 37-4 2,-10 11 8-5,0 5-4 2,7 8 0 2,3 7-1-2,13-1-6-1,12 6-2 2,2 2 1-1,10-1-4 2,1 1 0-3,6 2-2 3,11-2 2-2,8 3-2 1,15 1-4-1,-1 3-2 2,8 7 3-2,1 0 0 0,14 1 3 5,13 1 2-9,15-4 4 3,12-7-4 4,19-6-1-4,20 0 3 5,10 0 2-7,6 3-3 6,45 1-2-3,14-1 0-2,14 0 0 6,8 1 3-5,15 3 0-2,13 4 1 4,14 0 2 3,26 2 8-5,15-10-5 1,26-9 4 0,19-12-11 4,12-8-2-6,7-12 7 0,16-5 2 6,-3 5 12-6,4-1-22 7,-9 2 0-8,-3 1 0 5,-8-8 0-4,-7-13 0 6,-8-15 0-5,-2-4 0 0,3 0 0 3,-4-2 0 2,-2-5 0-8,-4 7 0 4,-10 0 0 3,-5 0 0-4,-15 0 0 1,-11 0 0 2,-11 0 0-2,-3 0 0 2,-3-14 0-3,-3-17 0 0,-9-13 0 3,-6-8 0-3,-1-11 0 2,-2-4 0-1,-2-10 0 2,-3 0 0-2,-13-5 0-2,-10 3 0 6,-17 0 0-6,-14 2 0 5,-8 7 0-4,-15-2 0 0,-9 2 0 3,-13-9 0-1,-16-7 0 0,-8-16 0-3,-24-10 0 5,-55-6 0-4,-36 1 0 2,-43-8 0-1,-44-8 0 1,-41-6 0 0,-51-8 0 0,-38-8 0 2,-33 3 0-7,-6 12-33 8,25 35-90-8,29 45-58 7,251 60-44-3,23 54-169 1</inkml:trace>
    </iact:actionData>
  </iact:action>
  <iact:action type="add" startTime="19749">
    <iact:property name="dataType"/>
    <iact:actionData xml:id="d10">
      <inkml:trace xmlns:inkml="http://www.w3.org/2003/InkML" xml:id="stk9" contextRef="#ctx0" brushRef="#br0">20803 15761 209 0,'0'0'183'6,"0"0"-50"1,0 0 35 3,0 0-1-6,0 0-58 5,0 0-30 0,0 0-9-3,-86-45 11 1,12 20 19-1,-24 1-26 3,-22 0-8 1,-21 1 0-5,-13 10-6 3,-17-3-18-2,-12 1-1 3,-17-1-5-1,-3 1-9-2,-5 6-5 4,5 6-2-5,9 3-9 2,2 0 3 2,7 16 0 2,7 18-1-9,12 9 2 6,6 10-4 0,10 3-2 0,7 4-2 0,3 1 1-3,6 0-7 7,0 1 4-8,3-6-2 2,6 0-3 2,8 1 0 2,12 6 0-4,8 8 0 1,7 6 1 3,8 5 4-4,6 3-3 7,5-2 2-12,13 1-3 7,10 1 0-1,9 0 0 3,5 0 4-3,13 2-5-1,3 1-2 1,8-1 2 3,4 3 3-4,6-2 5 1,0-5-8 3,6-5 4-4,30-5 3 0,17 7 1 2,7-1 0 0,16 4 1 0,9 7 0-3,10 1 7 5,8-7 0-2,12-5 0 0,18-13 2-3,26-4-2 6,17-12-3-5,22-4-5 1,18-1-2 0,18-8-6 3,25 6 0-3,15-1 0-1,8 0 0 3,-5 1 0-3,-11-12 0 1,-12 5 0 4,-17-12 0-8,-11 0 0 5,-12 1 0 2,-9-12 0-2,-12 4 0-2,-6-9 0 1,-15 3 0-1,-4-5 0 6,-13-2 0-7,-9 3 0 1,-5 1 0 1,-9-3 0 3,-3-5 0-5,5 0 0 5,0 0 0-3,-7-30 0 0,-2-13 0 0,-9-12 0-1,-8-5 0 5,5-2 0-5,0 8 0 5,-2 5 0-8,1 6 0 8,2 1 0-4,3 4 0-3,-3 9 0 7,-6-7 0-6,-5 0 0 8,-16 3 0-13,-8-10 0 12,-7 1 0-6,-4-12 0 0,-12-18 0 1,-1-12 0 4,-8-18 0-5,-14-18 0 0,-9-7 0 2,-11-3 0-2,-13-9 0 6,0 5 0-7,-22-11 0 0,-38 8 0 4,-21 6 0 0,-27 10 0-2,-10 15 0-1,-16 15 0 3,-14 17 0-1,-17 17 0-1,-17 5 0 0,-16 5 0-1,-25 4 0 3,-30-5 0 1,-28 2 0-6,-29 0 0 5,-6 2 0-1,27 6 0-1,32 14 0 0,48 13 0 0,24 11 0 4,27 2-53-5,12 39-63 0,6 2-87 1,125-20-133 2,-4-2-289-3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23:55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69">
    <iact:property name="dataType"/>
    <iact:actionData xml:id="d0">
      <inkml:trace xmlns:inkml="http://www.w3.org/2003/InkML" xml:id="stk0" contextRef="#ctx0" brushRef="#br0">3820 3016 713 0,'0'0'245'4,"0"0"-95"4,0 0-28 0,0 0-12 0,0 0-17-2,0 0-7 2,152-3-1 0,-122 3-3 0,4-3-1-1,5 1-3 0,5 2-12 1,2-3-7 0,9-1-15-2,5 4-11 2,0-8-33 0,0 1 0 0,4 2 0-2,4-2 0 3,-2 3 0 0,9 1 0-1,3-3 0-3,1 0 0 4,-3-2 0-2,-10 2 0 1,-5-1 0-2,-3 4 0 3,-12 0 0-1,-4 1 0-2,-1-2 0 3,2 3 0-2,7 1 0 2,-2 0 0-3,7 0 0 0,6 0 0 2,7 0 0 0,4 0 0 0,7 0 0-2,7 0 0 3,1 0 0-2,2 0 0-1,-2 0 0 2,0 0 0 0,-6 1 0 0,1 11 0-2,3 1 0 2,-2-2 0 1,-1-2 0-2,0-4 0 1,-3-5 0 0,2 0 0-1,-4 0 0 2,-8 0 0-2,-2 0 0-2,-3-5 0 3,-6-9 0 0,-3 0 0 4,0 3 0-10,-3 0 0 6,-1 3 0-1,-1 4 0 3,5-3 0-5,-5 4 0 2,-5 1 0 2,1-1 0-3,0 3 0 2,-1-2 0-1,4-1 0 1,-7 0 0 0,4-1 0-1,-4 4 0 0,2-2 0 2,1 0 0-3,3 2 0 2,4-6 0-1,0 0 0 2,0 1 0 0,-2-3 0-4,0-3 0 4,3-1 0-2,-3 5 0-1,-5-1 0 3,1 2 0 0,3 0 0-2,-1 1 0 0,1 3 0 0,3-1 0 1,3 0 0 0,3-1 0 0,9 2 0-1,3-3 0 0,2 0 0 2,8 5 0-2,2 0 0-1,0 0 0 1,0 0 0 1,-6 0 0 0,2 0 0-2,-4 0 0 4,-7 0 0-4,-7 0 0 3,-5 0 0-4,-10 0 0 4,2 0 0-2,-5 0 0 0,-2 0 0 0,-6 0 0 2,-3 2 0-2,-2 1 0 0,-8 0 0 0,1-3 0 1,-10 2 0-1,-3-2 0-1,-4 0 0 2,-5 0 0 0,0 0 0 2,0 0 0-5,0 6 0 2,-24 2 0 3,-55 3-127-3,27-5-137 2,-11 2-160-4</inkml:trace>
    </iact:actionData>
  </iact:action>
  <iact:action type="add" startTime="13764">
    <iact:property name="dataType"/>
    <iact:actionData xml:id="d1">
      <inkml:trace xmlns:inkml="http://www.w3.org/2003/InkML" xml:id="stk1" contextRef="#ctx0" brushRef="#br0">15328 8501 407 0,'0'0'663'5,"0"0"-552"1,0 0 60 2,0 0-54 0,189 43-41 0,-125-43 11-2,15 0 2 2,19 0-4 0,19 0-14 0,24 0-8-2,25 0-8 2,19 0-13 0,7-12-32 0,14 3-10-2,-3-6 0 2,-13 8 0 2,-9 2 0-3,-18-2 0-1,-12 4 0 3,-10-2 0 2,-9 3 0 3,-17-1 0-13,-23 1 0 5,-17-2 0 0,-23 1 0 1,-27 3 0-2,-8-2 0 6,-14 2 0-5,-3-3 0 2,-3 3 0-3,-76 0 0 4,-52 0 0-1,-54 8 0 0,-31-4 0-2,-28-4 0 2,-11 0 0 0,-3 0 0 0,6 0 0-2,15 0 0 3,18 0 0-2,24 0 0 3,33 12 0-6,30 8 0 5,22 3 0-2,29-3 0 1,26 0 0-2,20-7 0 3,19-3 0-2,16-3 0 1,0 2 0-3,37 1 0 4,63 4 0 0,50-6 0-2,50-6 0-1,34-2 0 7,14 0 0-8,3-4 0 7,-16-8 0-11,-38 9 0 7,-33 3 0 4,-40 0 0-2,-33 3 0-9,-30 11 0 5,-17-6 0 2,-23-5 0-1,-15 0 0-1,-6 8 0 2,-48 2 0 1,-65 9 0-1,-51 0 0-1,-40-13 0 0,-2-4 0 2,4-5 0-2,20 0 0-1,30 0 0 2,23 0 0 0,36 15-48 0,93-3-279-2,0-1-215 2</inkml:trace>
    </iact:actionData>
  </iact:action>
  <iact:action type="add" startTime="18015">
    <iact:property name="dataType"/>
    <iact:actionData xml:id="d2">
      <inkml:trace xmlns:inkml="http://www.w3.org/2003/InkML" xml:id="stk2" contextRef="#ctx0" brushRef="#br0">29518 3889 551 0,'0'0'354'7,"0"0"-223"-2,0 0 30 3,0 0-44 0,0 0-32 0,0 0-10 0,0 0-21-2,0 0 1 2,21 185 3 0,-21-127-2-1,0 2-7 1,0 0 1-1,-3 0-7 1,0-5-12-2,3-6-7 2,-2-8-5 0,2-10-3 0,0-10-6 0,0-11 2-2,0-6-6 2,0-1 4 1,0-3-3-4,0 0 0 3,0 0 0 0,0 0 0 0,0 0 2-2,0 0-1 2,0 0 2 0,12 0 0 0,-3 0 5-1,3 9-15 0,-3-2 0 1,-1 4 0 0,5 3 0-2,0 0 0 2,2-4 0 0,4 4 0 1,7-5 0-4,8 1 0 4,3-2 0-2,-2 4 0 4,9-5 0-8,-2 2 0 7,9-4 0-3,3-5 0 2,5 0 0-3,1 0 0 1,-2 0 0 1,-3 0 0 0,-2 0 0-1,-3-2 0 0,-3 2 0 7,-3 0 0-10,6 0 0 3,-7 0 0 0,-1 0 0-1,-1 0 0 2,1 0 0-3,3 0 0 4,0 2 0-1,2 4 0 2,4 5 0-6,-5-6 0 4,5 2 0 0,4 2 0 1,-1-3 0-4,8-1 0 4,-4-1 0-2,4-4 0 1,-3 2 0 0,-1-2 0-2,-8 0 0 8,0 0 0-10,-2 0 0 5,1 0 0-1,-4 0 0-4,-7 0 0 3,2 0 0-2,-5 0 0 5,-1 0 0-1,-2 0 0 0,2 0 0-4,3 0 0 0,5 3 0 4,3-3 0-1,2 0 0-2,1 0 0 2,-2 0 0 0,0 0 0 0,-4 0 0 0,0 0 0-2,-2 0 0 4,-1 0 0-4,1 0 0 0,-1 0 0 2,5 0 0 5,-2 0 0-3,1 0 0-9,-4-3 0 5,0-3 0 3,-7 1 0 0,-3-1 0-5,-5 2 0 5,-6 0 0-2,1 3 0 1,-8-3 0-3,2 4 0 3,-1-3 0 2,1 0 0-4,-2 3 0 1,2-2 0 1,0 2 0 5,-6 0 0-8,0 0 0 1,-3-2 0 3,2 2 0-3,-6 0 0 0,3-3 0 0,-1 3 0 3,1 0 0-2,-3 0 0 2,2-3 0-4,-2 3 0 4,0 0 0-2,0 0 0 1,0 0 0 0,0 0 0-2,5 0 0 2,1 0 0 0,0 0 0 1,3-3 0-4,3 3 0 4,-2-3 0-1,5 3 0-1,-1-3 0 1,2 3 0 3,-1 0 0-5,-2 0 0-1,2 0 0 2,2 0 0 1,5-2 0 1,3 2 0-3,-7-3 0 0,-2 0 0 2,-4 3 0 0,1 0 0 1,-3 0 0-4,-6 0 0 3,2 0 0 1,0 0 0-2,-4 0 0-1,0 0 0 4,-2 0 0-1,4 0 0-3,-4-3 0 2,0 3 0-2,0-3 0 2,0-16 0-3,0-15 0 4,0-24 0-1,0-19 0 1,0-2 0-2,0-3 0-1,0 8 0 2,0 4 0 0,0 22 0-2,0 18 0 1,-4 16 0 6,2 14-34-8,-3 0-99-1,-11 20-18 4,9 6-102 0,-1 13-270 0</inkml:trace>
    </iact:actionData>
  </iact:action>
  <iact:action type="add" startTime="20558">
    <iact:property name="dataType"/>
    <iact:actionData xml:id="d3">
      <inkml:trace xmlns:inkml="http://www.w3.org/2003/InkML" xml:id="stk3" contextRef="#ctx0" brushRef="#br0">30979 5262 129 0,'0'0'860'5,"0"0"-711"4,0 0 20-4,0 0 4 3,0 0-81 0,0 0-25 0,-186 49 11-2,76-16-9 2,-9 3-13 0,0 1-12 0,4-1-12-2,10-5-15 2,7-4-3 0,15-3-5 0,17-7-3-2,16-6-3 2,18-5-3 0,14-4 1 0,8 0-1-2,7-2 1 3,3 0-1-2,0 0 1 2,0 0 0-4,0 0 2 3,0 0-2 0,0 0 1 0,28 5-1-2,3 1 1 2,17 5-1 0,10 1-1 0,8 4 1-2,13 3 2 2,10 0 2 0,1 8 7 2,5 2 4-5,2 0 1 4,-7 5-5-1,-1-3-12-1,-7 0 0-1,-11-5 0 4,-12-3 0-4,-11-7 0 4,-16-2 0-6,-11-9 0 5,-8-2 0-2,-10-3 0 0,-3 2 0-1,0-2 0 2,0 0 0 0,0 0 0 1,0 0 0-3,0 0-29 1,-9 0-112 1,-24-7-65 1,13-5-64-4,6 5-207 4</inkml:trace>
    </iact:actionData>
  </iact:action>
  <iact:action type="add" startTime="21195">
    <iact:property name="dataType"/>
    <iact:actionData xml:id="d4">
      <inkml:trace xmlns:inkml="http://www.w3.org/2003/InkML" xml:id="stk4" contextRef="#ctx0" brushRef="#br0">32210 5198 759 0,'0'0'129'6,"0"0"5"0,0 0-41 2,0 0-38 1,0 0 0-1,0 0 8-3,-156-21 3 3,77 29-2 0,-18 22-13 0,-15 13-7-1,-5 15-8 0,7 14-6 3,16 7-7-4,19 6-4 1,24 1 1 0,20 2-1 2,31 6 3-2,0-4 5 3,45 6-16-5,44-5 5 3,24-13 7 1,24-17-8-3,8-32-4 7,2-25-5-9,-11-4-6 4,-20-45-2-2,-31-29-2 0,-22-18 2 1,-25-23 1 2,-15-14 0-3,-23-1-1 1,0 5-1 5,-33 22-3-5,-22 16-13-1,-17 12-61 0,-2 12-57 2,34 61-83 2,2 2-195-6</inkml:trace>
    </iact:actionData>
  </iact:action>
  <iact:action type="add" startTime="24879">
    <iact:property name="dataType"/>
    <iact:actionData xml:id="d5">
      <inkml:trace xmlns:inkml="http://www.w3.org/2003/InkML" xml:id="stk5" contextRef="#ctx0" brushRef="#br0">847 17691 558 0,'0'0'292'2,"0"0"-147"7,0 0-52-2,0 0-10 1,0 0-8-2,0 0-15 2,183-78 3 0,-93 61 2 0,12-3-17-2,8 7 10 2,0-4-5 1,-2 9-6-2,-3-4 3-1,-14 8 0 2,-13 4-9 0,-23 0-7-2,-17 0-6 2,-22 0-7 0,-16 0-3 0,0-3-15 0,-16-9-3-2,-54-7-1 2,-35-10 1 0,-22-12 0 0,-5-2 0-2,1-7 0 4,9-6 0-3,15-3-1 1,13-4-5-1,17 8 1-1,24 14-13 4,13 9-3-5,19 15 1 3,11 6 2 0,7 9 5-1,3 2 9 1,0 0 4-2,0 0 2 2,6 33 3 1,17 27-5-1,12 12 2-2,2 14 0 5,8 10 2-5,7 6 3 1,-4 3 0-1,1 8 3 1,-6-1 0 1,-1-8-2-2,-10-17-3 4,-6-21 3-3,-5-22-3 2,-8-20 1-2,-8-19 2-2,2-5-7 5,7 0-1-3,12-36-6-1,3-36 4 3,5-31 0-2,0-39 1 1,-4-23-1 0,-6-23 2-1,-6 0-5 2,-5 11-5-3,-10 26 3 0,-3 42 3 3,0 47 0-2,0 25 2 2,0 35 2-4,0 2 0 4,-40 55 5-2,-25 37-4 2,-15 28 11-5,-12 22 2 5,-5 0 4-1,2 2-7 0,11-19-7-2,7-18 0 3,17-24-4-2,13-26 0 0,20-19 0 1,13-18-3-1,14-10-32 1,9-4-45 0,42-6-85-2,-15 0-130 1,1 0-337 2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34:02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28">
    <iact:property name="dataType"/>
    <iact:actionData xml:id="d0">
      <inkml:trace xmlns:inkml="http://www.w3.org/2003/InkML" xml:id="stk0" contextRef="#ctx0" brushRef="#br0">18141 8708 374 0,'0'0'192'5,"0"0"-48"2,0 0 9 2,0 0-41-2,0 0-42-1,0 0 15 2,0 0-5 0,7-17-29-2,16 17 24 2,8 0 3 0,10 0-8 0,24 0-6 1,24 0 11-4,26 0-19 3,25 0-9 0,12 0 14 2,9-3-27-5,7-20-4 3,-4 0-8 5,1-1-3-6,4-6 0-4,-11 3-10 4,-6-4-5 3,-9 4 3-2,-15 5-2-4,-12 6 5 4,-19 8 0 0,-20 4 0 2,-17 4-3-5,-18 0 3 4,-19 0-6-3,-11 0 1 7,-8-2 1-11,-4-1-1 5,0 3 1 0,-21 5-3 2,-49 28-3-3,-36 6 0 2,-20-9 0 0,-13-10-2 0,-13-7 2-1,-9-5 2 0,-3-5-2 3,-4-3 0-7,7 2-3 6,15 1-2-1,13 2-1 0,18 2 1 0,17 0 4-2,19 2-2 2,26 1 0 1,23-1 3-1,16-1-3-4,7-2 2 4,3 0-2 0,4-5-4 1,0 3 4-4,39-4 3 3,57 0-1 1,38 0 1-1,34-4 2-1,22-17-2 0,12-9 3 3,4-3-3-4,-20-2-1 0,-24-5-1 2,-21 8 1 0,-25-1 2 0,-19 12 2-3,-28 1 4 5,-22 10-5-3,-24 1 9 1,-12 7-6-3,-11-1 4 3,0 3-7 0,-47 0 0-1,-74 24 3 1,-58 20-5 0,-43 6 2 0,-12-9 3 2,3-8 4-5,15-15-9 4,24-7-7-4,32 1-16 2,24-2-31 1,35 9-83 0,96-10-99 0,5-1-165 0</inkml:trace>
    </iact:actionData>
  </iact:action>
  <iact:action type="add" startTime="8902">
    <iact:property name="dataType"/>
    <iact:actionData xml:id="d1">
      <inkml:trace xmlns:inkml="http://www.w3.org/2003/InkML" xml:id="stk1" contextRef="#ctx0" brushRef="#br0">23756 8599 688 0,'0'0'180'4,"0"0"-44"5,0 0-19-4,0 0-56 4,174-11-3-1,-85 3 18 0,29-6-4 0,30 1-4-3,26-4-20 4,18 1-8-2,1 2 0-1,8 4-1 2,-2 7 3 4,-10 3-10-7,-12 0 7 6,-25 0-2-4,-19 13-7-3,-22 4-3 5,-22-4-11-4,-22-2-7 4,-19-5-6 1,-18-4 5-4,-17 1-8 1,-6 2 4-2,-7-5-4 3,0 6 3 0,-37 2-3 1,-60 7-3-3,-53 1 3 5,-47-3 0-4,-29-11 1 2,-14-2-1-5,1 0 8 3,5 0-4 2,15 0 7-2,16 0-7-2,31-2-3 7,31-3-1-3,26-2-4-4,34 6 2 0,26 1 0 3,25 0 2 1,20 0 0-5,10 0-7 7,28 0-1-3,75-7-5-2,65 2 12 2,51-6 0-2,23 6-1 5,5-3-9-5,-25 2 7-1,-31 1 1 3,-34 5 3 0,-30 0 4 3,-30 0 1-3,-30 0-2-3,-29 0 0 1,-16 0 0 5,-22 0 1-7,-5 2-4 3,-90 7 1 2,-52 4-1-3,-53-2 0 4,0-6 2-5,4 2-1 8,24-3 1-2,19 7-2-8,24 4-6 2,20 9-63 2,34 2-99 0,75-14-139-2,0-1-453 3</inkml:trace>
    </iact:actionData>
  </iact:action>
  <iact:action type="add" startTime="11876">
    <iact:property name="dataType"/>
    <iact:actionData xml:id="d2">
      <inkml:trace xmlns:inkml="http://www.w3.org/2003/InkML" xml:id="stk2" contextRef="#ctx0" brushRef="#br0">28650 9731 779 0,'0'0'218'4,"0"0"-81"4,0 0-24 0,0 0-49 0,0 0 17-2,0 0 3 2,142 4-4 0,-96-4 7 1,8 0-8-4,11 0-9 3,6 0-16 0,17 0-14 0,13 0-9-2,12 0 3 2,6 0-11 0,-4 0-1 0,4 0 3 2,5 0-5-5,2 0-14 5,2 0-6-4,-5 0 0 0,-8 0 0 2,1 2 0 1,7-2 0-2,2 0 0-1,11 0 0 3,-8 0 0-2,-14 0 0 3,-17-2 0-6,-16-2 0 4,-9 1 0 1,-16 3 0-1,-1 0 0-3,-4 0 0 3,-4 0 0 1,5 0 0-2,7 0 0 2,2 9 0-4,-2-4 0 5,6 0 0-4,-10-5 0 0,-12 3 0 2,-4 1 0 1,-8-4 0 2,-7 0 0-7,-7 0 0 5,-1 0 0-2,-6 0 0 0,-1 0 0-2,-9 0 0 2,0 0 0 1,0 0-127 0,-50 0-113-1,9 0-72 2,-15 0-215-2</inkml:trace>
    </iact:actionData>
  </iact:action>
  <iact:action type="add" startTime="12730">
    <iact:property name="dataType"/>
    <iact:actionData xml:id="d3">
      <inkml:trace xmlns:inkml="http://www.w3.org/2003/InkML" xml:id="stk3" contextRef="#ctx0" brushRef="#br0">28402 11493 613 0,'0'0'171'6,"0"0"22"2,0 0-77-1,0 0-31 0,0 0-5 2,0 0 17-2,0 0-6-1,174 5-22 2,-126-5-3 0,5 0-5 0,7 0-1-2,2-2-13 3,4-8-1-2,6 7-13 2,1-6-7-4,13 2 3 3,3 3-11 0,-2 1 6 2,-2 0-11-4,-6-2 3 1,3 3-2 2,1-8-3 2,2 6 2-7,9-2-4 4,4-3 1 3,3 1-2-7,9-1 0 0,-1-1-6 5,-1 3 5-1,-8 1-1 3,-8 6-1-4,-4 0-5 1,-11 0 0-4,4 0 0 6,-8 0 0-6,-3-3 0 4,0 0 0 3,0 1 0-5,-4-4 0 0,2 3 0 1,-6-2 0 1,0 2 0 0,-4-1 0-1,-3 4 0 0,-4 0 0 3,-5 0 0-2,-2 0 0-3,3 0 0 2,-8 0 0 1,5 0 0 0,-2 0 0-2,3 0 0 3,5 0 0-2,-8 0 0 3,0-1 0-5,-2-6 0 3,-5 5 0-1,3 2 0 1,-5-2 0-2,0-3 0 2,-2 2 0 0,-2-1 0 4,6 1 0-8,2 3 0 4,1-7 0-1,11 7 0 0,-4 0 0-1,4 0 0 2,-6 0 0 0,-7 0 0 0,-7 0 0-2,-11 0 0 3,-10 0 0-2,-5 0 0 2,-3 7 0-3,0-7-47 2,0 0-85-1,-50 0-80 1,11 0-106-2,-9 0-141 2</inkml:trace>
    </iact:actionData>
  </iact:action>
  <iact:action type="add" startTime="14097">
    <iact:property name="dataType"/>
    <iact:actionData xml:id="d4">
      <inkml:trace xmlns:inkml="http://www.w3.org/2003/InkML" xml:id="stk4" contextRef="#ctx0" brushRef="#br0">28439 8064 629 0,'0'0'191'4,"0"0"-22"3,0 0-43 1,0 0-44 0,0 0-2-2,197 0-2 2,-132-4-3 0,14-4-8 0,14 3-2-2,26-1 1 3,18 0-9-2,9 1-6 2,0 2-7-4,0 1-9 3,-12-2-9 0,0 4 9 2,-7-3-18-4,-1 3-2 2,-11 0-5-1,-12 0 7 2,-8 0-7-2,-12 0 0-1,-5 0-4 4,-12 0 3-3,-8 0-3-2,-9 0-4 3,-12 0 2 0,-16 0 2 0,-10 0 1-2,-11 0-2 3,0 0-5-2,0 0 2 1,0 0-1-3,-11 0 3 4,-60 0-4-1,-43 0 2 3,-27-8 0-5,-18 0-2 2,-3 1 10-1,2-1-5-1,6-1 2-1,2 3-1 4,8 4-2 0,-2 2 0-2,7 0-4-1,4 0 0 2,11 0-4 1,10 0 3-2,4 0-3 0,12 2 2 2,4 7 2-2,20-1-2 2,17 4 0-5,16-5 2 5,18 3 0-1,15-3 0 0,1 1 0-3,7 0 0 3,0-2 1 1,0 1-1-1,64 5 1-2,32 3 1 2,36 4-1-1,20-2 0 1,17-1 4-2,6 1-1 2,4-7-4 0,-5-3 0 0,-14-5-4-2,-4-2 4 3,-17 0 1-2,-12 0 2 3,-13 0-3-1,-26 0 0-1,-18 0 0-3,-19 0 0 3,-20 0 0-3,-13 0 0 1,-12 0 0 3,-6 0 0-2,0-2 0-1,0 2 0 2,-24 0 0 0,-58 0 0 1,-53 0 0-3,-37 0 0 2,-4-7 0 0,-12-16 0 3,20-2 0-6,6 6 0 1,17 2 0 2,11 7 0 2,21 1 0-6,27 6 0 4,29 3 0 3,19 0 0-4,21 0 0-2,15 0 0 2,2 0 0 1,12 0 0 0,63 0 0-1,48 3 0 0,50 14 0 0,27-4 0 2,16-2 0-3,0 1 0 2,-21-5 0 2,-25-1 0-2,-26 0 0-4,-30-2 0 5,-20 0 0-2,-24 2 0 3,-19-6 0-6,-10 0 0 5,-12 0 0-2,-13 0 0 2,-9 0-110-4,-7 0-52 3,0 5-66-1,-18-1-81 2,-11 11-398-2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35:57.5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11438">
    <iact:property name="dataType"/>
    <iact:actionData xml:id="d0">
      <inkml:trace xmlns:inkml="http://www.w3.org/2003/InkML" xml:id="stk0" contextRef="#ctx0" brushRef="#br0">16129 18780 653 0,'0'0'81'5,"0"0"27"2,0 0-3-1,0 0-2 3,0 0-6-2,0 0-19 1,0 0 10-1,100 0 30 0,-56 0-40 2,15 0-3-2,11 0-7-1,9 0-15 2,9 0-8 0,9 0-17 1,2-12 0-4,9 8-8 4,-2-4 12 1,1 3-5-3,-5 5 0-2,-1-6-10 4,-3 6-1-1,-4-6-2 0,1-2-8-3,-8 2 2 3,-1 1 5 1,-15 5-3-2,1-5 1 1,-9 5 3-2,-6 0-6 7,2 0-2-2,-13-7-2-9,-10 2 0 3,-11 3 0 2,-17 2-4 2,-6 0 0-3,-2 0 0 1,0-2 0 2,0 2 0 0,0 0 0-4,0 0 0 2,-14 0 0 2,-43 0 0-2,-26 0 0-1,-17 0 0 1,-6 0 0 3,-9 0 0 0,-1 9 0-3,3 3 0 0,-4-4 0-2,-3 3 0 3,2-5 0-2,-4-6 0 3,12 6 0-1,10-6 0 4,11 5 0-9,9 3 0 6,15-4 0-3,4 3 0 2,12 1 0-2,18-4 0 0,14 4 0 3,6-8 0-1,9 0 0-2,2 0 0 2,0 0 0 0,0 0 0 0,16 0 0 0,39 0 0-1,27 0 0 2,21 0 0-2,25 4 0-1,24 7 0 2,9 3 0 0,8-8 0 8,-6 1 0-13,-12-1 0 3,-10 5 0 0,-17-3 0 2,-11 3 0-4,-22-1 0 4,-15 0 0 1,-15 0 0 0,-16-3 0-2,-14-3 0-1,-20-4 0 2,-8 0 0-1,-3 0 0 0,0 0 0 0,-29 0 0 4,-50 0 0-5,-34 0 0 0,-30-11 0 2,-3-2 0 0,0 2 0 0,5-1 0-2,9 9 0 2,1 3 0 0,2 0 0 1,18 0 0-4,16 0 0 7,22 0 0-5,18 9 0-2,25-3 0 2,18-2 0-1,9-4 0 2,3 0 0 0,0 0 0-1,63 0 0 1,47-4 0 2,64-21 0-4,29 6 0 0,9 2 0 2,-8-2 0 0,-33 7 0 0,-34 8 0-3,-27 1 0 4,-34 3 0 4,-28 0 0-9,-26 0 0 4,-9 0 0-3,-13 0 0 20,0 0 0-24,0 0 0-1,0 0 0 2,0 0 0 7,-7 0-34-1,-33 0-118 0,12 0-101-2,-7 0-200 3</inkml:trace>
    </iact:actionData>
  </iact:action>
  <iact:action type="add" startTime="16068">
    <iact:property name="dataType"/>
    <iact:actionData xml:id="d1">
      <inkml:trace xmlns:inkml="http://www.w3.org/2003/InkML" xml:id="stk1" contextRef="#ctx0" brushRef="#br1">15447 12207 300 0,'0'0'90'5,"0"0"-12"0,0 0 23 3,0 0-23 0,0 0-2 1,0 0 2-2,0 0-5-1,9-61-8 3,-9 61 4-1,0 0-3-2,0 0 1 1,0 0-13 3,0 0 4-4,-9 20 23 4,-30 30-31-5,-16 26-29 3,-13 16 15 0,-11 24-16 1,-11 26-11-3,-14 20 3 1,1 12 2 3,-3 8 5-4,9-7-1 2,6-12-6-1,14-13-10 0,13-13 9-1,12-16 1 2,20-29-7 1,13-29 6-2,19-32-3 1,0-31 14-2,69-24-22 4,50-63 0-4,46-47 0 1,39-54 0 1,53-52-2 1,27-56 0 1,5-20 1-4,-28 15 1 1,-58 57 4-2,-66 85 19 5,-64 80 34-6,-45 53 5 4,-28 26 3 0,-44 76 13 1,-77 71-15-1,-71 87-57-2,-56 73 5 7,-38 52 8-8,-3 2-10 2,8-19 0 0,34-39-2-2,45-59-6 3,37-52-1-2,60-67-4 2,55-65-1 3,50-60-5-3,107-46-29-4,97-84 21 4,87-64 12 2,78-61 0-5,41-75-3 4,-18-49 3-4,-60 9 0 3,-104 58 1 0,-104 118 5-1,-69 98 4 1,-39 69-3-1,-16 27 6 1,-43 79 20 0,-54 59-11-1,-44 58-14 10,-25 42-2-15,-25 27 0 7,5-3 2-5,10-12-1 1,18-39 1 3,35-48 0-2,38-53-2 3,40-50-2 2,45-52-5-5,47-8-24 0,94-73-15 1,66-49 35 0,63-60-1 1,44-75 7 1,20-63 5-1,-39-21 0-2,-69 36 0 1,-87 96 0 1,-81 101 0-2,-52 89 0 5,-23 50 5-5,-94 107 41 0,-59 84-40 2,-45 74 3-1,-22 21-7 2,-7 2-1-4,9-24 1 4,20-42-2 0,38-40 1 2,49-57 2-7,56-64-3 1,65-56-1 3,44-36-2 0,125-73-22-1,89-67 14 1,80-73 3 6,69-74 4-10,37-99 2 2,10-85-8-1,-48 4-22 5,-94 68-11-1,-102 130 12-4,-110 145 30 1,-73 109 1 2,-34 63 41 0,-104 123 17 0,-68 94-53-1,-48 65 9 1,-18 33 1 0,1-25-5-3,12-37 4 3,23-49-6 1,40-67-8-2,45-50 0 0,62-64-5 0,69-60-5 1,61-27-22 1,119-91-1-2,94-60 31 2,87-82-14-1,63-82-13 1,15-60 21-7,-33-6 1 7,-86 65-6-2,-112 114 10 1,-100 110 3-2,-74 88 6 3,-40 61 32-2,-104 112 19 3,-63 88-56-5,-67 67-1 4,-39 38 3-2,-23-8 7 10,-1-16 1-15,29-31-3 5,36-50 0-1,50-47-5-1,56-62-2 3,57-65-1-2,72-57-12 3,45-33-22-1,129-87 2 0,106-67 24-3,112-64-8 4,83-70 0 2,35-56 8-3,-48-9-19-4,-96 40-23 2,-118 96 33 4,-115 103 17-6,-66 91 2 5,-64 53 15-2,-55 114 55 1,-91 73-56-2,-78 82-8 5,-59 37 7-3,-45 21 11-3,-21 7-13 2,7-12 1 3,36-20-7-4,57-52-3 2,65-75-3-2,78-78-1 2,85-78 0-1,68-33-7 1,156-101-33-2,124-70 28 3,120-76-5-2,79-87 1 3,51-91-13-6,-23-44-28 4,-85 25-28 0,-110 77 6 4,-126 120 79-5,-102 115 0-1,-63 69 14 1,-44 51-8-1,-28 25 22 2,-98 90 26-1,-76 79-26 6,-77 74 4-9,-44 56 31 0,-18 17-6 4,5-10-14 0,27-28-16 1,33-46-4-1,54-47-8-2,59-58-3 1,65-58-11 2,74-56 3-4,74-22-4 3,117-81-3 0,99-65-6 4,99-66-12-5,69-92-22 0,44-84-7-1,-9-36-23 0,-83 26-3 2,-124 103 5-1,-119 125 60 2,-98 116 11-2,-69 76 33-1,-33 137 61 1,-112 103-70 2,-92 116-11 1,-74 57 31-4,-48 31-11 0,-14 6-6 2,20-34-11 1,45-37-6-4,59-66-3 2,74-87-6 2,68-89-1 1,73-77 5-3,52-79-11-2,135-66-10 2,99-110-7 4,119-105-4-7,87-98 7 3,63-87-24 3,39-84-3-3,-31-42-55-2,-85 33 8 3,-101 91 30 0,-125 151 48 0,-105 158 16 1,-64 97 8-3,-49 64 8 1,-52 125 74 4,-92 99-75-7,-70 112 8 6,-67 90 20-4,-35 40 5 3,-31 16 8-4,0-24 5 3,26-61-20 0,35-80-13 1,57-86-14-2,75-105 0-1,66-66-8 5,88-62-3-6,93-79 1 0,125-99 2 3,101-91-6 0,79-77-15 1,83-74-11-4,56-65-42 4,10-21-34-2,-69 58-17 3,-115 103 94-6,-128 140 25 4,-109 117 13 1,-60 70 18 2,-63 36 22-8,-24 100-4 5,-98 80-32 0,-81 81-7-1,-71 52 1 1,-57 27 16-1,-33 11 6 2,0-3-6-3,38-34-9 0,60-47-4 2,63-73-2 0,67-81-5 1,71-70-7 0,62-61-2-3,62-47-3 1,126-92-3 2,103-78-1-5,102-74-18 4,81-74-19 0,34-89-14 0,-32-31-18-1,-89 40-37 2,-133 98 56-1,-112 155 59-2,-97 133 1 1,-45 93 20 0,-90 153 63 2,-57 94-71-1,-57 92 42-1,-34 28-1 2,-29-4 0-3,-9-13-11 1,-4-35-3-1,31-51-14 4,54-60-2-4,55-84-21 4,68-74 7-5,72-65-3 2,54-23 6 2,117-95-13-2,90-82-11 0,83-85-7 1,51-88-14 0,49-80-19 0,-32-19-49-1,-67 42 6-1,-116 112 57 4,-119 140 37-4,-103 153 9 3,-55 104 38-1,-107 144 0-1,-64 94 3-1,-33 51 6 0,-6 20-24 3,7-16 2-2,8-24-4 2,27-47-5-3,34-61-4 1,41-78-14 2,66-70-5-2,54-61 0-1,45-46-2 2,113-77-1 1,72-87-6-2,84-97-7 1,53-85-28-1,32-51-17 2,-17-9-2-2,-62 41-6 1,-100 106 35 0,-98 103 31-1,-74 107 1-1,-27 69 4 0,-79 115 34 3,-61 71-13-2,-43 58 12 4,-23 29-10-9,6 8-15 7,16-8 3-1,31-36-2 0,27-46 2-1,42-69-4 1,31-63-7 0,35-49 1-1,18-30-5-1,66-57-7 3,63-63 3-1,55-72-18-1,38-45-27 2,-5-8 4-1,-39 41 6 2,-61 78 27-3,-65 73 12-5,-39 53 5 7,-13 17-4-2,-23 56-1 4,-30 23 0-8,-21 19-3 7,-5 7 2-1,-5-2-23-2,3 3-24-1,12-13-36 0,11-24-19 2,9-25-57 1,46-61-27-2,3 0-181-1</inkml:trace>
    </iact:actionData>
  </iact:action>
  <iact:action type="add" startTime="19698">
    <iact:property name="dataType"/>
    <iact:actionData xml:id="d2">
      <inkml:trace xmlns:inkml="http://www.w3.org/2003/InkML" xml:id="stk2" contextRef="#ctx0" brushRef="#br1">32978 11712 832 0,'0'0'161'4,"0"0"5"5,0 0-13-1,0 0-21-2,0 0-4 2,-167-15-26 1,80 15-17-2,-23 0-11-1,-9 0-11 2,-16 0 9 0,-6 0-17 0,-11 0-31-2,-16 0-24 2,0 0 0 0,-4 0 0 0,-4 0 0 1,2 8 0-2,1 7 0 0,12 1 0 2,14 1 0-5,13 2 0 5,7-2 0-1,7 2 0 0,16 0 0-1,7-3 0 0,2 1 0 2,13-4 0-2,9-1 0 0,9-5 0 0,15 0 0 6,11-7 0-8,6 0 0 3,8 0 0-2,2 0 0 0,4 0 0 2,3 0 0-3,3 0 0 5,2 5 0-2,5-3 0-2,2 1 0 2,-3 3 0-3,2-5 0 6,1 2 0-3,0-3 0 0,3 4 0-3,0-1 0 3,0-3 0-1,0 5 0 0,0-1 0 0,0 8 0 1,0 5 0 0,0 7 0-3,0 7 0 5,0 3 0 0,0 11 0-2,0 3 0-1,0 15 0-2,0 4 0 3,0 5 0 0,0-3 0-3,0 0 0 4,0 0 0-1,0-2 0 0,0 5 0-2,-2 2 0 2,-8 11 0 0,-4 11 0 0,-2 9 0-3,-4 6 0 3,6-3 0 0,-1 2 0 1,6-9 0-4,5 1 0 4,4-12 0-2,0-3 0 2,0-3 0 1,0-4 0 3,0 3 0-11,0 4 0 4,0 0 0 1,0 8 0-2,0 2 0 3,0 1 0 1,0 4 0-3,0-2 0 1,0 5 0 2,0 3 0-2,0 5 0 2,0-3 0-3,0 1 0 2,0-8 0 0,-13-2 0-2,-1 0 0 2,2-10 0 4,-1-12 0-5,6-23 0 0,3-17 0-3,-1-19 0 4,5-12 0-1,0-3 0-1,0-3 0 2,0 3 0 0,0-1 0 0,0-1 0-3,0 2 0 4,0-2 0 0,0-3 0-2,0 0 0-1,16 0 0 2,22 0 0 3,6 0 0-3,15 0 0 0,14 0 0-1,19 0 0-2,17-8 0 3,16-1 0-4,15 2 0 7,-1 4 0-5,7 3 0 4,-5 0 0-6,-3 0 0 5,3 0 0 1,-9 10 0-2,4 4 0-1,-12-1 0-3,0 1 0 5,-4-9 0-2,4-1 0 0,2-4 0 1,9 0 0 2,-8 0 0-3,-7-11 0-2,-10-3 0 2,-17 3 0 2,-7-3 0-2,-3 4 0 2,3-2 0-3,5 1 0 2,4 3 0-1,-7 0 0-1,-2-3 0 2,-11 6 0 0,-13-3 0 0,-7-1 0-2,-13 7 0 2,-15-4 0 1,-9 6 0-2,-12 0 0 1,-2 0 0 1,-4 0 0-2,0 0 0-1,0 0 0 0,0 0 0 2,0 0 0 0,0 0 0 0,0 0 0-2,0 0 0 3,0 0 0-2,0 0 0 2,0-3 0-4,0 3 0 3,0-3 0 0,0-4 0 0,0-22 0-1,0-19 0 6,0-20 0-8,0-18 0 5,0-19 0-8,0-11 0 6,0-16 0-1,0-7 0 2,0-8 0-4,0-9 0 3,0 2 0 3,4 7 0-4,16 9 0-3,3 15 0 5,3 14 0-2,7 11 0 2,-2 8 0-4,-1 5 0 3,-2-1 0 3,-1-3 0-5,-1-10 0 2,0-2 0-3,-2-6 0 5,-3 3 0-3,0 1 0-1,-3-4 0 2,-5-2 0 1,-5-4 0-1,1-5 0-3,-2 5 0 2,-4 14 0 4,0 8 0-3,-3 14 0-3,1 6 0 1,3 0 0 5,1-2 0-5,-5 1 0 1,0 6 0-1,0 9 0 3,0 9 0-2,0 0 0 0,0 7 0 1,0 8 0 2,0 13 0-5,0 8 0 1,0 8 0 2,0 4 0 0,0 0-65 0,-23 0-100-1,10 0-74 0,-4 17-136 1</inkml:trace>
    </iact:actionData>
  </iact:action>
  <iact:action type="add" startTime="26139">
    <iact:property name="dataType"/>
    <iact:actionData xml:id="d3">
      <inkml:trace xmlns:inkml="http://www.w3.org/2003/InkML" xml:id="stk3" contextRef="#ctx0" brushRef="#br0">4810 12024 670 0,'0'0'242'3,"0"0"-72"3,0 0-31 2,190-20-9 0,-119 20-18 1,22 0-34-4,18 0-3 3,25 0-18 0,22 0-7 0,24-6-5 0,14 6-5-2,13 0 10 3,-8 0-1 1,-13 21-5-6,-19 11 6 5,-19 1-11-1,-22-6-32 0,-20-5-7-2,-16-13 0 2,-28-7 0-1,-22-2 0 2,-19 0 0-4,-18 0 0 3,-5 0 0 0,0 0 0 0,-5 0 0-1,-76 0 0 1,-56-22 0-1,-62-6 0 3,-33 1 0-5,-21 6 0 5,-2 6 0-2,11 8 0-3,20 7 0 1,21 0 0 3,11 0 0-1,25 0 0-1,18 0 0-1,29 0 0 3,35 10 0-1,33-1 0 1,30-6 0-5,12-1 0 4,10-2 0 0,0 0 0 0,18 0 0-2,55 3 0 2,36 3 0 0,43-1 0 0,25 0 0 0,26-5 0-2,20 0 0 4,-2 0 0-3,-1-21 0-1,-20 2 0 1,-15 4 0 2,-23 10 0-1,-25 2 0-2,-28 3 0 6,-23 0 0-5,-20-6 0 3,-21 4 0-8,-15-3 0 5,-18 5 0 1,-12 0 0-1,0 0 0-1,-14-3 0 3,-83 0 0-2,-68 1 0 1,-59 2 0-1,-26 0 0 0,-2 0 0 4,15 0 0-4,25 0 0-1,40 2 0 0,39 8 0 2,36-3 0 0,39-2 0-2,33-5 0 3,25 0 0-3,39 0 0 4,71 0 0-5,67 0 0 3,54-3 0 0,43 1 0 0,15-2 0-1,-25 4 0 1,-46-2 0 3,-56-3 0-5,-57 2 0 3,-40 0 0-4,-32 3 0 3,-17 0 0-2,-16 0 0-1,0 0 0 4,-20 0 0-1,-74 0 0 0,-66 0 0-2,-55 0 0 3,-27 0 0-2,5 0 0 2,22 0 0-4,23 0 0 3,38 0 0 0,34-2 0 0,41-3 0-2,34 1 0 3,27 2 0-1,18-4 0 0,0-2 0-2,24 2 0 1,38 6 0 3,28 0 0-3,10 0 0 0,7 26 0 2,2 0 0-3,-12-1 0 2,-5-8 0-3,-16-6-5 4,-15-6-25-1,-19-2-15 0,-21 6-33 0,-19 11-76 1,-2-8-84-4,-16 7-518 2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35:57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73">
    <iact:property name="dataType"/>
    <iact:actionData xml:id="d0">
      <inkml:trace xmlns:inkml="http://www.w3.org/2003/InkML" xml:id="stk0" contextRef="#ctx0" brushRef="#br0">9574 592 563 0,'0'0'337'5,"0"0"-177"1,0 0-5 1,0 0 1 2,0 0-40-2,0 0-32-1,0 0-3 2,16-14-19 0,-16 11-12 0,-35 1 4-2,-27 2 11 3,-16-2 0-2,-16-4-20 3,-12 4 2-6,-10-7-40 4,-7 1-7 0,-4-3 0 3,-1-3 0-7,1 1 0 4,-1-1 0 0,4-1 0 1,5-1 0-1,5 3 0-3,10 5 0 9,-1 8 0-10,1 0 0 3,5 0 0-1,-1 0 0 2,3 14 0 0,5 9 0-3,-5-8 0 4,5 1 0 3,5-5 0-5,-4 0 0-1,8-5 0-2,1-6 0 4,-4 0 0 0,4 0 0-2,1 0 0 2,3 0 0 1,3 0 0-2,-4 0 0 1,2 0 0-2,-4 0 0 4,2 0 0-4,9 0 0 1,4 0 0 0,2 0 0 1,3 0 0 0,-6 0 0-1,-2 0 0 1,-2 0 0-1,-1 0 0 3,3 0 0-5,0 10 0 2,0 5 0 1,-2-5 0 1,11-1 0-4,7-7 0 3,11-2 0 0,8 0 0 4,13 0 0-8,7 0 0 6,1 0 0-4,-2 0 0 1,-2 0 0-3,3 0 0 8,1 0 0-6,-2 0 0 2,5 0 0-3,-7 3 0 3,3 0 0 0,-7 1 0 1,-12 6 0-2,-5 3 0-1,-10 7 0 2,-10-5 0 0,-5 7 0-1,-8-6 0 0,6-1 0 1,10-3 0 0,20-5 0-3,8-2 0 3,15-2 0 0,3-3 0 0,6 0 0-2,-5 2 0 2,1 4 0 0,-6 2 0 0,2 3 0-2,-8 0 0 5,4-1 0-6,5-4 0 4,4-6 0-4,2 0 0 3,4 0 0 2,0 0 0-2,0 0 0-1,0 0 0 0,-1 0 0 2,-6 3 0-3,-7 3 0 4,-3 2 0-6,0 0 0 4,1 1 0-1,4-1 0 1,0 8 0 1,1 8 0-2,1 9 0 1,0 13 0-2,5 10 0 2,-8 7 0 0,-1 13 0 2,-3 3 0-6,-3 7 0 4,5-6 0 0,5 4 0-1,7 0 0-1,3-2 0 2,0 1 0 1,0-1 0-2,0 0 0-1,0 0 0 2,3-1 0-1,4 1 0 1,-4 4 0-2,-3 6 0 3,0 4 0-1,0-5 0 0,0-4 0 1,0-16 0-3,0-8 0 2,-3-11 0 1,3-3 0-5,0-8 0 5,0-5 0-2,0-1 0 1,0 4 0-1,0 2 0 0,0 7 0 2,0 2 0-2,0-4 0 1,0 2 0-2,0-10 0 4,0-2 0-4,0-4 0 1,-4-4 0 0,-5-4 0 1,5-9 0 0,0-3 0-2,4-4 0 2,0-5 0-1,0-3 0 2,0 0 0-4,0 0 0 4,0 0 0-2,8 0 0 2,32-6 0 0,9-15 0-4,2 2 0 3,1 3 0 3,-1 2 0-5,1 2 0 5,0 8 0-8,6-6 0 4,5 5 0-1,16-3 0 3,19-3 0-2,15-1 0 1,8 2 0-1,0-3 0 1,-8 2 0 0,-6 2 0 1,-10 2 0-4,-3 1 0 3,-4 4 0-1,3 2 0 6,-7 0 0-10,4 0 0 6,-5 0 0-3,-3 0 0 2,1 0 0-2,-4 0 0 1,-7 0 0 2,-5 0 0-1,-3 8 0-4,-2-1 0 5,10-1 0-1,4-3 0 0,3 2 0-1,6-3 0 1,-1 5 0-1,1-2 0 9,8 3 0-14,-6-5 0 6,2 1 0 0,2-4 0-4,-1 0 0 3,6 0 0 0,4 4 0 1,0-4 0 0,0 6 0 0,7 1 0-2,-1 5 0 4,4 1 0-4,-4 4 0 1,-3-3 0 0,-6 5 0 9,-2-6 0-13,-4 1 0 4,-3-6 0 1,-3-3 0-3,1-2 0 4,-5-3 0-6,8 0 0 8,3 0 0-2,-3 0 0-4,1 0 0 1,-8 0 0 4,-3 0 0-2,-2 0 0-1,1 0 0-1,1 0 0 1,-3-5 0 1,0 2 0 1,-7 1 0-4,-8 2 0 6,-9 0 0-5,-15 0 0 1,-15 0 0-2,-10 0 0 5,-7 0 0-4,-5 0 0 3,0 0 0-3,0 0 0 2,0 0 0 0,0 0 0-1,0 0 0-1,0 0 0 3,0 0 0-2,0 0 0 2,0 0 0-3,0 0 0 2,0-22 0 1,0-28 0-2,0-26 0-1,-4-31 0 1,-9-11 0 2,6-10 0 2,-1-18 0-6,4-9 0 5,1 1 0-4,3 7 0 0,-3 10 0 0,3 7 0 2,0-11 0 0,-4-8 0 3,-2-13 0-6,-2-3 0 3,-8 7 0-1,-5 7 0 0,0 11 0 0,-3 21 0 0,3 15 0 2,1 27 0-2,12 34 0-1,2 21 0 3,3 13 0-3,0 9 0 3,-2 0 0-3,5 9 0 4,0 53 0-5,0 37-44 6,0-33-309-7,0 5-206 4</inkml:trace>
    </iact:actionData>
  </iact:action>
  <iact:action type="add" startTime="4263">
    <iact:property name="dataType"/>
    <iact:actionData xml:id="d1">
      <inkml:trace xmlns:inkml="http://www.w3.org/2003/InkML" xml:id="stk1" contextRef="#ctx0" brushRef="#br0">9171 4192 799 0,'0'0'201'8,"0"0"-83"-2,0 0 29 1,0 0-33 0,0 0-22 1,0 0-25 0,0 0 53-2,-103-46-21 2,33 37-6 0,-15 1-25 0,-10 2-16-2,-9 6 6 4,-6 0-39-4,-10 0-19 2,-1-3 0-2,5 1 0 2,1 0 0 3,2-6 0-4,0 3 0 0,-13-7 0 0,4 7 0 1,-4-1 0-1,5 6 0 1,5 0 0-2,-1 0 0 3,0 13 0-1,-11 2 0-3,4-7 0 3,-1-4 0 1,13 3 0-2,-1-7 0-1,10 2 0 4,3-2 0-4,0 0 0 4,11 3 0-6,7 2 0 5,6 1 0-2,5 2 0 2,1-1 0-3,2-3 0 1,-1 0 0 2,1-4 0-2,-2 0 0 1,-4 0 0-1,-2 0 0 1,7 0 0-1,-2 0 0-1,2 0 0 3,-1 0 0-1,-5 0 0-1,5 0 0-1,-7 0 0 4,-6 0 0-4,-4 0 0 4,-6-4 0-6,4 4 0 5,-6 0 0-2,2 0 0 2,10 0 0-3,3 13 0 1,10-1 0 2,17-4 0-2,15-6 0 1,7-2 0-2,8 3 0 3,-9-1 0-2,-1 4 0 0,-9 0 0 19,-6-1 0-25,-7 7 0-1,-3 2 0 1,-2-5 0 10,-5 6 0-5,3-7 0 3,9-4 0-4,4-4 0 3,4 0 0 0,3 0 0 0,2 0 0-1,-6 0 0 0,-2 0 0 2,0 12 0-2,1 3 0 1,10-6 0-2,11 1 0 2,7-8 0 0,9 0 0-2,8-2 0 1,-1 0 0 2,3 0 0-2,0 0 0 0,0 0 0 2,0 0 0-3,0 0 0 4,0 0 0-6,0 0 0 4,0 0 0 0,0 0 0 0,0 0 0-2,0 0 0 2,0 0 0 1,0 0 0-2,0 3 0 0,0 17 0 0,0 7 0 1,0 11 0 1,0 12 0-3,0 4 0 2,0 9 0 0,0 2 0 1,5 4 0-4,3-3 0 5,1 0 0-4,3-1 0 3,-1 3 0-4,2 1 0 3,-5 3 0 1,-1-5 0-2,-4 2 0-1,-2 0 0 2,4 0 0 0,-5-2 0 0,0 1 0-3,0 1 0 4,0-1 0-1,0-3 0 0,0-5 0-2,0-5 0 2,0-8 0 0,0-11 0-1,0-7 0 0,0-3 0 2,0-6 0-3,0 0 0 2,0-3 0-1,0-1 0 0,0 6 0 2,0-1 0-2,0-4 0 0,0-3 0 0,0-2 0 3,0-7 0-4,0-5 0 0,0 2 0 2,2-2 0 0,1 0 0 0,0 0 0-2,11 0 0 3,16 0 0-1,2 0 0 1,15 0 0-4,-6 0 0 6,5 0 0-6,12 6 0 5,10-4 0-6,14-2 0 4,12 0 0 2,9 0 0-2,7 0 0-1,0 0 0-2,4 5 0 4,-1 4 0-2,0-1 0-1,-4 3 0 2,5 1 0 1,3-5 0-2,4-1 0-1,9-6 0 2,0 0 0 4,-13 0 0-1,-10 0 0-9,-15 0 0 3,-13 0 0 4,-3 0 0-1,0 0 0-3,6 0 0 2,0 0 0 2,6 0 0-1,3-8 0-2,-1 3 0 2,3-2 0 1,-3 5 0 1,-4 2 0-6,-4 0 0 4,0 0 0 0,-6 0 0-1,0 0 0-1,3 0 0 2,0 0 0 0,3 0 0 2,-4 2 0-5,3-2 0 3,0 3 0-1,-5 1 0 2,2-4 0-4,6 0 0 3,-12 0 0 1,3 0 0-2,2 0 0-1,-6 0 0 3,-2 0 0-1,2 0 0-1,-8-4 0-1,5 1 0 3,1 3 0-1,4 0 0 0,1 0 0-3,-2 7 0 3,-2-2 0 0,-6-3 0 1,-1-2 0-4,-1 0 0 5,-1 0 0-4,-8 0 0 4,-3 3 0-6,2 2 0 5,-10-1 0-1,-2 1 0 0,-2-5 0-2,0 0 0 1,1 0 0 2,1 0 0-2,2 0 0 1,0 0 0-2,-2 0 0 7,-1 0 0-7,-3 0 0-1,-1 0 0 1,-8 0 0 3,1 0 0 1,-4 0 0-8,3 0 0 8,7-5 0-3,-6 1 0 2,10 2 0-4,-6-1 0 4,6 0 0-1,-1-1 0-1,-5-3 0-1,-3 7 0 2,-11-3 0 1,-10 3 0-3,-6 0 0 1,4 0 0 1,-6 0 0 0,0 0 0 0,0 0 0-3,0-2 0 4,0 2 0-2,0 0 0 2,0 0 0-4,0 0 0 4,0 0 0-2,0 0 0 2,0-11 0-4,0-16 0 5,0-17 0-2,0-16 0-3,0-7 0 3,0-3 0 5,-10-9 0-4,-9-14 0-6,-2-6 0 1,3 1 0 5,2 2 0-1,5 5 0 0,-2 7 0-2,5 1 0 2,-2 7 0 1,2 2 0-2,-1 1 0-1,8-1 0 12,1-6 0-16,0-1 0 3,0-2 0 4,0 1 0-5,0 14 0 4,0 11 0 0,0 15 0-2,7 18 0 2,-4 5 0 2,-1 8 0-6,-2 5 0 6,0 0 0-1,0 6 0-2,0 0 0-1,0 0-75 0,0 31-131 3,0-1-116-2,0 17-632 2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37:41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2">
    <iact:property name="dataType"/>
    <iact:actionData xml:id="d0">
      <inkml:trace xmlns:inkml="http://www.w3.org/2003/InkML" xml:id="stk0" contextRef="#ctx0" brushRef="#br0">9423 3442 804 0,'0'0'261'5,"0"0"-114"0,0 0-10 4,0 0-33-4,0 0-18 3,0 0-17 1,0 0 69-2,-69-88-47-1,2 68-20 2,-15 3-5 0,-15-2-5 0,-16 0-49-2,-11 5-12 2,-13 0 0 0,-3 9 0 1,-4 2 0-3,5 3 0 3,7 0 0-2,-4 0 0 1,-1 0 0-2,-3 0 0 2,-18 0 0 0,-5 0 0 0,-8 0 0 0,-8 0 0-2,-3 15 0 4,6 2 0-4,-1 2 0 0,9-2 0 2,13-3 0 1,13-12 0-2,21-2 0-2,23 0 0 4,25 0 0 2,18 0 0-2,7 0 0-6,4-13 0 6,6-3 0-3,4 5 0 2,6-1 0-2,1 7 0 4,3-3 0-1,-4 4 0-4,-2-6 0 1,-6 5 0 3,-14-7 0 0,0 2 0-1,-5-3 0-4,-3 0 0 4,3-4 0-1,7 3 0 4,-14 0 0-6,-2 9 0 3,2-1 0 2,3 6 0-4,8 0 0 1,9 0 0-1,7 0 0 2,1 0 0-1,4 0 0-1,1 6 0 2,-8 9 0 3,-10 4 0-3,-10 12 0 1,-17 7 0-4,2 1 0 3,-1-1 0-2,7-2 0 0,11-9 0 1,12-5 0 4,15-6 0-3,14-8 0 0,7-4 0-3,4 0 0 2,0 0 0 1,3 0 0 2,-4-1 0-5,4 3 0 4,0-3 0-3,0 7 0 0,0 7 0 1,0 2 0 2,7 5 0-1,9 2 0-1,-4 0 0 2,-3 8 0-2,-4 2 0 0,1 7 0-1,-6 3 0 1,0 7 0 4,0 4 0-3,0 6 0-1,0-1 0 3,0 7 0-5,0-4 0 2,0 1 0-3,-6-2 0 7,-5-4 0-3,4-2 0-1,-1 1 0-1,2 2 0 1,-1-1 0 1,1 0 0-1,2 3 0 0,3 4 0 3,-2 8 0-2,3-1 0-1,0-2 0 1,0-16 0 0,0-9 0-3,0-8 0 3,0-6 0-2,0-4 0 2,0-2 0-1,0 1 0 5,0-3 0-7,0-2 0 3,3 4 0 0,5-10 0-1,-2 0 0-2,4-5 0 3,-8-5 0-1,0 2 0 1,6-6 0-2,-3 1 0 2,2 6 0 1,1-3 0-2,2 3 0-1,-7-1 0 2,7 1 0 1,-8-6 0-2,4-1 0-1,12-3 0 2,6 0 0 0,12 0 0 2,12 0 0-3,-2-11 0-2,1-4 0 4,-1 5 0 1,-1 8 0-4,5-2 0 1,-4 4 0 2,8 0 0-3,2 0 0 1,9 0 0 2,4 0 0-1,15 0 0-2,3 0 0-1,5 0 0 4,8 0 0-2,-7-8 0 2,-4-2 0-1,-2 1 0 2,-5 2 0-5,-2 1 0 4,-3 0 0-6,-4 6 0 6,3-3 0-1,0 1 0 0,-1 2 0-2,-2 0 0 2,-2 0 0 0,1 0 0 0,4 0 0-1,-1 0 0 0,5 7 0 3,6 5 0-4,-1-1 0 4,5-1 0 0,2 1 0-6,-3 1 0 3,-2-5 0-2,-4 2 0 3,2-2 0 0,7-7 0 0,-5 4 0 1,2-1 0-3,-12-3 0 2,1 0 0-2,-6 0 0 3,-3 0 0-2,3 0 0 1,-9 0 0-1,-2-11 0 1,0 5 0-2,-5 4 0 4,-1-2 0-4,4 1 0 0,-8 2 0 2,1 1 0 0,6 0 0 0,-4 0 0-2,8 0 0 3,-2 0 0 2,4 0 0 1,4 0 0-10,-2 0 0 3,4 0 0 2,2 0 0 0,0 0 0 0,6-7 0 1,-3-2 0 0,-9-1 0 0,0 3 0 0,-8 0 0-2,-13 2 0 4,-2 1 0-4,-10-2 0 0,-6 6 0 3,-1-4 0 4,-7-1 0-8,7 5 0 2,-2-2 0-2,-7-1 0 2,-2 0 0 1,-8 3 0-2,-4-4 0 3,-3 4 0 0,0 0 0-3,0 0 0 0,0 0 0 2,0 0 0 0,0 0 0 0,0 0 0-1,0 0 0 0,0 0 0 2,0 0 0-2,0 0 0-1,3 0 0 2,1-2 0-1,10 0 0 1,2-1 0-2,2 0 0 3,-3 1 0-1,-13 2 0 0,2 0 0-3,-4 0 0 3,0 0 0 0,3 0 0 1,3 0 0-3,1 0 0 2,-5 0 0-1,-2 0 0 2,0 0 0-2,0 0 0-1,0 0 0 3,0 0 0-2,0-3 0-1,0 3 0 3,3-4 0-1,4-11 0-1,5-4 0 0,-1-7 0 1,-1 6 0 9,0 4 0-14,-8-1 0 3,1 5 0-1,-1 4 0 2,6-8 0 0,-4 0 0 0,3-7 0 1,-4-3 0 0,2-2 0 0,-4 1 0-1,3-4 0 0,-1 2 0 4,0-5 0-6,0 1 0 2,-1-3 0 1,-2 2 0 0,0-5 0-1,0-1 0-1,0-6 0 3,0-2 0-2,0 0 0 2,0-2 0-4,0 4 0 4,0-4 0-1,0-6 0-1,-2 2 0-1,-11 0 0 7,2-3 0 0,5 1 0-12,-1 1 0 4,3 7 0 1,4 4 0 3,-2 3 0-2,2 3 0 1,0 0 0 0,0 2 0-1,0 0 0 0,0-2 0-2,0 0 0 4,0-8 0-1,0-1 0 1,0-2 0-1,0 3 0 0,0 3 0-1,0 9 0-1,0 3 0 0,0 4 0 1,0 3 0 2,0-4 0 3,0 6 0-9,0 6 0 4,0 4 0 0,0 8 0 2,0 4 0-4,0 0 0 3,0 0 0 0,0 16-54 1,0 38-101-3,0-20-266 2,0 7-273 0</inkml:trace>
    </iact:actionData>
  </iact:action>
  <iact:action type="add" startTime="10707">
    <iact:property name="dataType"/>
    <iact:actionData xml:id="d1">
      <inkml:trace xmlns:inkml="http://www.w3.org/2003/InkML" xml:id="stk1" contextRef="#ctx0" brushRef="#br0">28452 8235 908 0,'0'0'196'2,"0"0"-61"5,0 0 8 1,0 0-77 0,0 0-16-2,0 0-3 2,224 40 8 0,-127-40-4 0,22 0-12-1,22 0-5 0,20 0-10 1,8-12-4 0,-1 1 4-2,-1 3-13 2,-10 4 6 0,-3 4 10 2,-12 0-9-5,-11 0 6 4,-25 4-4-1,-17 7-11 0,-27-1-2-3,-24-7-2 3,-21-3 3 0,-7 0-6 1,-10 0 0-2,0 0-1 1,-10 0 2 0,-53 3-3-1,-40 1 2-1,-34-4 1 1,-25 0-3 1,-13 0 1 0,-9 0 3-3,5 0-1 4,9-19-2-1,6 7-2 0,22-3 1-2,13 5-5 3,25 6 2-2,26 4 2 9,18 0 1-14,21 0 0 5,20 0 10 0,9 0-1-1,10 4-2-1,10 17 9 3,69 10 28 1,52 2-42-2,47-9-1 1,26-16 2-2,9-8-1 2,0 0-2 1,-7 0-6-4,-10-8 6 4,-10-6 0-1,-7-6 5 0,-22 5-1-2,-20 1-4 3,-27 5 0-1,-31 5 0 2,-34 0 0-7,-25 4 0 5,-15 0 0 0,-5 0 0-1,-15 0 0 0,-67 0 0 1,-41 0 0 1,-32 4 0-2,-3 9 0 1,7 1 0-2,14-1 0 4,15-1 0-4,16 7-3 0,13 0-87 6,11 3-55-6,69-15-98 2,12 3-127-1</inkml:trace>
    </iact:actionData>
  </iact:action>
  <iact:action type="add" startTime="18506">
    <iact:property name="dataType"/>
    <iact:actionData xml:id="d2">
      <inkml:trace xmlns:inkml="http://www.w3.org/2003/InkML" xml:id="stk2" contextRef="#ctx0" brushRef="#br0">21639 17549 610 0,'0'0'230'6,"0"0"-88"0,0 0-2 2,0 0-64 0,0 0-4 0,0 0 22-2,0 0-17 2,186 14-7 0,-139-14 2 1,7 0-6-4,1 0-6 3,1 0-8 0,10 0-4 0,-5 0-5-2,2 0-13 2,4 0-4 0,-2 0 0 0,-3 0 0-1,2 7-4 2,1 5 0 0,2-1-6-3,3-3 0 0,2 4-5 7,0-3-11-7,6-5 0 2,3 4 0-1,-2-5 0-2,3 2 0 1,1-5 0 4,-1 0 0-5,-3 7 0 8,-3-7 0-8,-7 7 0 1,-8 3 0 1,-3-4 0-1,-3 5 0 3,0 3 0-1,0 0 0-1,3 3 0 4,-3-4 0-2,8 6 0-6,4 2 0 3,9-1 0 2,8-9 0 0,11 2 0 0,1-1 0-3,0-8 0 4,-2 3 0-1,-11-5 0 1,-5-2 0-5,-3 0 0 5,-3 0 0-1,4 0 0 2,-6-6 0-4,8-7 0 1,-2 0 0 0,3 2 0 1,-3-3 0 0,-2 8 0-2,-5 0 0 4,-4 1 0-4,-2-7 0 0,-5 8 0 2,0 1 0 0,-8 3 0 0,-2 0 0-2,2 0 0 3,-4 0 0-2,2 0 0 2,4 0 0-4,-1 0 0 4,8 0 0-2,-5 0 0 5,7 0 0-7,-3 0 0 1,-2 0 0 3,-1-12 0-4,0 2 0 2,-1 3 0 1,-4-7 0 2,3 2 0-3,-1 1 0-2,1-8 0 3,-2 8 0 0,4 3 0 5,4 4 0-10,-8-3 0 5,4 7 0-2,3-5 0 3,0 2 0-4,0-1 0 3,-1 3 0 0,0-2 0 0,5-1 0-2,6 4 0 2,-2-4 0 0,7 4 0 7,3-5 0-12,1 5 0 5,2 0 0-3,2 0 0 2,-2-7 0-2,3 4 0 4,0 3 0-1,-4-2 0 2,5-3 0-4,-7 2 0 3,-1 3 0-5,-1 0 0 6,-7 0 0-5,0 0 0 3,-3 0 0 0,-8 0 0-1,6 0 0 0,-7 0 0 1,9 0 0 0,2 0 0 2,-1-6 0-3,6 6 0 1,-2-5 0-3,-2 3 0 3,2 2 0-2,-5-6 0 2,-6 6 0 0,-3-4 0 0,-3 4 0-2,-6 0 0 3,5 0 0-2,-3 0 0 3,3 0 0-6,-2 0 0 5,-1 0 0-2,2 0 0 1,-1 0 0 0,-4 0 0-2,7 0 0 2,-4 0 0 0,5 0 0 0,2 0 0-2,0 0 0 4,4 4 0-4,3 2 0 0,-4-4 0 2,2 3 0 0,1-5 0 0,-2 0 0-2,3 0 0 3,-7 0 0-2,-12 0 0 3,-12 0 0-6,-13 0 0 4,-12 0 0 0,-6 0 0-1,0 0 0-1,0 0 0 2,-27 12-6 2,-34 7-153-3,-33 0-40 0,-22-7-27-1,62-12-125 5,12 0-718-5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38:36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176">
    <iact:property name="dataType"/>
    <iact:actionData xml:id="d0">
      <inkml:trace xmlns:inkml="http://www.w3.org/2003/InkML" xml:id="stk0" contextRef="#ctx0" brushRef="#br0">28859 16580 289 0,'0'0'365'6,"0"0"-214"3,0 0 27-4,0 0-59 4,0 0-22-2,0 0-2 2,0 0-7-3,0 0-13 1,0 0-14 2,0 0 0-2,0 0-7 0,174 7-6 0,-147-7-2 1,2-4-6 1,2 1-4-2,3 3-8-1,-4 0 0 3,9-2-6-2,-2 0-6 1,5-4-3-2,7-1-1 4,2-5-3-2,4 1 5-2,0-6-2 2,0 1-1 0,0 3-1 1,-7-1 2-4,0 1-2 5,-5 7-2-4,-4-8 3 2,2 8-4-2,-2 1 0 2,1 0-4 0,2-2 2 0,1 2-2-1,3-3 0 0,-1 2-3 3,0-1 0-4,2-5 0 0,1 2 0 2,1-5 0 0,-1-1 0 0,4 3 0-2,-4-10 0 3,-1 10 0-2,-5-1 0 3,0 9 0-6,-2-9 0 6,2 7 0-4,1-3 0 3,3 0 0-2,5-1 0-1,-2 1 0 2,6-5 0 0,3-4 0-1,3 0 0 0,-1 0 0 3,-5-3 0-4,-8 5 0 1,1 1 0 1,-9 6 0-1,4-7 0 1,-4 3 0-2,4-5 0 3,-1 0 0-2,-3-5 0 2,6-6 0-4,2-1 0 3,1-4 0 0,4 2 0 1,6-2 0-3,0-7 0 1,2 1 0 2,-2 2 0-2,-3 5 0 2,-8 1 0-4,4-6 0 6,-8 1 0-6,4-3 0 1,-3-3 0 2,-2 1 0 1,3-9 0-2,0-8 0 0,10-9 0 1,0-10 0-1,0-11 0 2,0-4 0-4,-10-2 0 4,-2 4 0-2,-4 2 0 2,-2 5 0-3,-3 6 0 1,-5 7 0 1,-1 7 0 0,-1 3 0-1,-3 8 0-1,2 0 0 4,-7-1 0-3,1 3 0-2,-2-6 0 4,-1 1 0-2,-3 0 0 2,6-1 0-4,-4 0 0 4,-1-1 0-2,1-1 0 2,-2-3 0-4,-1-1-3 5,-5 1 3-3,-1 10-1 1,-1 3 1-1,-3 14-1 0,-3 12 2 1,0 7-2 0,2 7 1-1,-2 1 0-1,0 6 1 3,3 3 0-2,-3 0-1-1,0 0 3 2,0 0-3 0,0 0 0 0,0 0 0-2,0 0 0 2,0 0 0 0,0 0 0 1,0 0 0-4,0 0 0 3,0 0 0 0,0 0 0 0,0 0 0-2,0 0 0 2,0 22 0 1,-25 19 0-1,-13 12 0-1,-9 12 0 0,-4 9 0 2,-6 2 0-3,-4 4 0 0,6-9 0 3,6-3 0-1,5-7 0 0,4-11 0-3,9-8 0 5,7-12 0-4,13-14 0 3,10-8 0-4,1-8 0 3,0 0 0 0,0 0 0 0,28-20 0-2,13-30 0 3,11-10 0-1,0-14-3 0,-7-3 3-1,-2-3-1 0,-10-1 1 2,-2 7-2-2,-7 6 1-2,0 5 1 4,-5 8 0-1,-4 8 1-1,-6 10-1-1,-1 9 0 3,-1 9 0-2,0 3 0 3,-1-1 0-6,-3 6 1 4,0 3 0 0,-1 2-1 0,0 4 0-1,-2-1 4 0,5 3-4 1,-2 0 0 0,0 0 0 0,-3 0 0-2,6 0 0 4,2 0 0-4,5 22 0 0,4 40 0 2,5 32 0 0,4 29 0 1,-6 19 0-4,-1 6 0 4,-5-2 0-1,-1-16 0 1,-10-13 0-5,0-18 0 4,-3-29 0 1,0-17 0-1,0-27 0 0,0-14 0-2,0-12 0 1,0 0 0 1,0 0 0 1,0 0 0-4,0 0 0 5,0 0-21-4,0 0-128 0,0-15-84 2,0 1-53 0,0 2-272 1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40:15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62">
    <iact:property name="dataType"/>
    <iact:actionData xml:id="d0">
      <inkml:trace xmlns:inkml="http://www.w3.org/2003/InkML" xml:id="stk0" contextRef="#ctx0" brushRef="#br0">33516 15342 603 0,'0'0'196'5,"0"0"-78"3,0 0 18-2,0 0-56 2,0 0 9 0,0 0 0 0,0 0-25-2,-105-20 10 2,62 17 10 0,-5 3-17 0,2 0-7-2,-1 0 1 3,-3 0-3-2,-3 0-8 2,-4 0-11-4,-1 12-3 3,-3-5-8 0,-2 5 2 0,-1 3-7 0,-4-3-5 0,2 3-3-1,-4 4 7 1,1 2-15 0,1 1-7-2,2 2 0 4,-1-5 0-4,5-2 0 1,-1 2 0 0,-2-5 0 1,-1-1 0 1,-1 3 0-2,-3-1 0 0,-6 1 0 0,-3-3 0 3,-3 4 0-6,1-6 0 5,7-3 0-2,-4-2 0 1,6-1 0-2,-3-2 0 2,2-3 0 0,3 0 0 0,0 0 0 1,3 0 0-4,2 0 0 5,3 2 0-4,-3-2 0 0,-4 0 0 2,-5 0 0 0,-5 3 0 0,2 4 0-2,5-2 0 3,3-5 0-2,1 0 0 2,2 0 0-4,1 0 0 3,6 0 0 0,1 0 0 4,0 0 0-7,6 0 0 1,4-8 0 3,4-1 0-4,2 4 0 3,0-4 0-1,-1 6 0 1,-2 3 0 0,-1 0 0-2,3 0 0 1,1 0 0 2,-5 0 0-2,2 0 0-1,3 0 0 4,0 0 0-3,2 0 0 2,9 0 0-4,7 0 0 2,9 0 0 2,5 0 0 0,8 0 0-2,2 0 0 1,-7 0 0-1,2 3 0-1,-1-3 0 0,-2 3 0 3,0 3 0-2,1-4 0 1,-1 3 0-2,2-5 0 3,-1 3 0-2,3 1 0 1,3-1 0-2,-5 2 0 4,3-3 0-3,-4 7 0 1,4 4 0-3,0 1 0 3,3 13 0 0,-2 0 0 0,2 8 0-1,0 4 0 0,0 2 0 2,0 4 0-1,0 3 0 0,0 4 0-2,0 3 0 6,0 8 0-7,0 3 0 3,0 0 0-1,-5 4 0-1,4-1 0 1,-6 2 0-1,1 0 0 4,1-3 0-3,-2-1 0 2,1-5 0-4,-1 1 0 7,6 5 0-7,-4-2 0 2,0-1 0 0,0-2 0-1,1-5 0 3,0-4 0-1,0-1 0-2,4-7 0 2,0 3 0 2,0 3 0-4,0-11 0-1,0-2 0 3,0-9 0 0,0-6 0 0,0 7 0-1,0-1 0 2,4 1 0-1,4 11 0 0,2-6 0-1,0 8 0-1,-1-5 0 1,1 7 0 1,1-3 0-1,-1-2 0 2,-2 4 0-1,-1-9 0-1,-1 7 0-1,-2-9 0 2,5 0 0 0,-5 1 0 0,0-5 0-2,-1 5 0 2,0-4 0 0,4 1 0 0,-2 4 0-3,0 0 0 6,-1 8 0-3,3-6 0-2,-2 9 0 3,1-6 0-5,4 2 0 5,-4 1 0-1,-4 0 0-2,6-4 0 3,-6-4 0 1,-2-5 0-5,3-2 0 0,-1-4 0 4,2-4 0-2,-4-4 0 2,0-5 0-4,0-5 0 4,0-1 0-2,0-6 0 1,0 0 0-2,0 6 0 3,0-6 0-2,0 0 0 3,0 4 0-6,0 3 0 4,0 6 0 1,0-2 0-1,0-5 0 0,3 1 0-1,1-7 0 1,-3 6 0-1,-1-6 0-1,4 0 0 3,-1 0 0-1,3 0 0-2,7 0 0 0,4 0 0 3,9 0 0-2,10 0 0 4,0 0 0-6,7 0 0 4,-1 0 0-4,-3 0 0 5,-1-6 0-6,1 6 0 5,0-5 0-1,1 0 0 2,-4 2 0-5,7 3 0 1,-4-4 0 3,8 4 0-1,3-7 0 0,1 2 0-3,3 5 0 3,-4-8 0 1,-4 5 0-3,0-1 0 1,-1 4 0 2,-2-4 0-2,0 4 0 0,2 0 0 3,-2 0 0-4,-1 0 0 4,0 0 0-6,2-6 0 4,-4 0 0 0,-1 1 0 0,-4 3 0-1,-1-4 0 0,-1 0 0 1,-1 6 0 0,-5-5 0 1,4-1 0-4,-1 4 0 4,-4-2 0-2,5 3 0-1,-4 1 0 2,1-6 0 0,1 0 0 0,-1 6 0-2,-6-6 0 4,0 1 0-4,-7 2 0 2,3 3 0-2,-1-5 0 1,-3 5 0 2,9 0 0-2,2 0 0 0,-5 0 0 0,8 0 0 2,-1 0 0 0,3 0 0-2,2 0 0 1,1 0 0 1,0 0 0-4,-1 0 0 0,4 0 0 4,-3 0 0-2,6 0 0 2,8 0 0-4,-4 0 0 6,7 0 0-6,-1 5 0 5,2-2 0-6,2 2 0 5,1 1 0-1,-5 0 0 0,-3 0 0-3,-7-5 0 3,3-1 0 1,-2 0 0-2,-8 0 0 3,6 0 0-6,-8 0 0 4,0 0 0 1,1 0 0-4,0 0 0 4,0 0 0-2,-3 0 0 1,4 0 0-1,-5 0 0 2,4 0 0-2,-4 0 0 2,-3 0 0-5,0 0 0 4,1 0 0 1,-4 0 0-2,1 0 0 0,-1 0 0 0,-3 0 0 1,3 0 0 0,-2 0 0-2,2 0 0 2,0 0 0 0,0 0 0 0,2 0 0-1,3 0 0 1,1 0 0 0,-3 0 0-1,2 0 0 0,0 0 0 2,-2 0 0-3,5 0 0 4,-3 0 0-1,8 0 0-4,-4 0 0 1,0 0 0 2,5 0 0-1,-8 0 0 1,4 0 0-1,-2 4 0 2,2 4 0-4,6-3 0 4,-2 1 0-2,5 0 0 2,-5-2 0-3,6-1 0 4,-4 3 0-3,-5 0 0 1,3-2 0-3,-2-4 0 2,-4 7 0 1,-2-7 0 2,-2 0 0-5,-2 0 0 2,-9 0 0 1,-1 0 0 0,0 0 0 0,-6 0 0-1,-3 0 0 0,-1 0 0 1,-3 0 0-2,0 0 0 2,0 0 0 0,0 0 0 0,0 0 0-2,0 0 0 2,0 0 0 0,0 0 0 0,0 0 0-2,0 0 0 4,4 0 0-1,-1 0 0 0,2 0 0-6,1 0 0 5,4 0 0 0,-5-7 0-1,5-9 0-1,-5 3 0 3,4 2 0-1,-2-8 0 0,-4-1 0-3,4-4 0 4,-2 2 0-2,2 3 0 1,-5-5 0-1,-2-2 0 0,0-3 0 1,0 5 0 0,0-13 0-1,0 7 0 3,0 1 0-5,0-4 0 5,0 3 0-6,-5-6 0 6,-5 6 0-3,7 3 0 0,-3-2 0 1,2 3 0-2,1 4 0 3,3-3 0-1,0 0 0-4,-2 7 0 6,2-5 0-2,0 4 0-1,-7 0 0 0,2 1 0 0,-3-10 0 2,4 4 0-1,-2-2 0-3,2 2 0 6,1 2 0-4,3 5 0 1,0-2 0-3,0 2 0 2,0 5 0 1,0-5 0 0,-3 3 0-2,3-8 0 4,-3 3 0-2,3 0 0-1,0-1 0-1,-4-3 0 1,4-6 0 1,0 2 0 0,0-2 0-2,0-12 0 3,0 2 0-1,0-7 0 0,0 2 0-2,-1 3 0 5,-2 7 0-4,-1 5 0 2,-3 5 0-7,5 4 0 6,-1 1 0 0,3 3 0 1,0-1 0-4,0-2 0 4,-2 0 0 2,2-17 0-4,0 4 0 0,-8-4 0-2,6-7 0 3,-1 7 0 0,0-11 0-3,3 8 0 3,0 4 0 1,0 5 0-1,0 6 0-3,0 2 0 5,0 6 0-4,0-6 0 4,0 5 0-6,0 1 0 5,0-9 0-1,0 1 0-1,0-7 0 0,0-7 0 3,0 0 0-3,0-6 0 0,0 0 0-1,0 1 0 1,0 0 0 1,0 6 0 1,0 7 0-3,0 1 0 3,0 3 0-1,0 4 0 0,0-5 0-4,0 0 0 5,0 0 0-2,3-9 0 3,-3 3 0-6,3-6 0 4,-1 2 0 1,0-2 0-1,9 4 0-3,-9-1 0 3,5 9 0 1,-7 6 0-2,4-2 0-1,-4 3 0 2,3 7 0 1,-2-6 0-2,-1 0 0 0,4-3 0 1,-4 3 0-1,0-9 0 2,0 6 0-4,0-2 0 4,0 0 0-2,0-4 0 3,0-2 0-3,0-3 0 0,0-3 0-1,0 0 0 2,0 9 0 0,0 8 0-3,-4 12 0 5,4 0 0-2,0 7 0-3,0 0 0 3,0 0 0 0,0 0 0 0,-1 0 0-2,1 0 0 2,0 0 0 0,0 0 0 0,0 7-18-1,0 22-92 1,0 7-56 0,-3 0-60 1,-4-29-73-1,1 5-350-3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44:26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44">
    <iact:property name="dataType"/>
    <iact:actionData xml:id="d0">
      <inkml:trace xmlns:inkml="http://www.w3.org/2003/InkML" xml:id="stk0" contextRef="#ctx0" brushRef="#br0">21353 7783 986 0,'0'0'98'5,"0"0"61"4,0 0-21-3,0 0-71 2,0 0 11 0,0 0 11 0,214-36-16-2,-104 2-7 2,14-14-11 0,8 2-11 0,-8 0-4-2,-17 11 1 2,-20 4-14 0,-29 14-6 0,-21 7 11 0,-17 5-7-2,-9 5-17 2,-10 0-8 0,-1 0 0-2,0 0 0 2,0 0 0 0,-8 0 0 0,-51 0 0-2,-19-22 0 2,-24-8 0 0,1-14 0 0,-3-4 0 3,1-5 0-7,12 0 0 5,5 5 0-1,14 8 0 0,7 11 0-3,20 14 0 3,11 8 0 0,16 7 0-2,7 0 0 3,8 0 0-3,3 0 0 2,0 12 0-1,23 36 0 3,32 23 0-3,18 20 0 1,10 12 0 0,2 16 0-4,1 6 0 6,-3-2 0-4,-7-10 0 1,-11-13 0 1,-16-20 0 0,-8-20 0 0,-15-22 0 0,-15-21 0-1,-5-14 0-1,-2-3 0 2,-1 0 0-2,0 0 0 2,-1-33 0 1,0-43 0 2,-2-36 0-4,0-45 0 1,0-26 0-1,0-20 0-3,-10-10 0 3,-11 3 0 1,0 28 0 1,2 50 0-2,8 52 0-2,7 47 0 4,1 23 0-2,-6 10 0 2,-7 27 0-3,-11 46 0 2,-16 31 0 0,-7 22 0 1,3 5 0-4,-5 6 0 6,7-6 0-6,2-10 0 5,4-13 0 3,5-20 0-10,6-15 0 5,3-17 0-2,10-20 0-1,4-17 0 1,6-11 0 4,-3-4 0-4,0 8-77 0,-5 11-77 3,10-16-119-2,-4 4-152 1</inkml:trace>
    </iact:actionData>
  </iact:action>
  <iact:action type="add" startTime="21877">
    <iact:property name="dataType"/>
    <iact:actionData xml:id="d1">
      <inkml:trace xmlns:inkml="http://www.w3.org/2003/InkML" xml:id="stk1" contextRef="#ctx0" brushRef="#br0">25335 14138 906 0,'0'0'107'4,"0"0"54"4,0 0-1 1,0 0-54-1,0 0 17-3,0 0-31 4,79-5-41-2,0-7 7 2,2-5-1-4,17-3-10 5,3-8-2-3,2 1 2 1,-3 3-11 0,-5 4-8-3,-13 7-5 4,-12 7-23-2,-19 6 0 2,-16-4 0-4,-12 4 0 6,-13 0 0-5,-10 0 0 0,0 0 0 2,0 0 0 0,0 0 0 0,0 0 0-2,-34-4 0 3,-37-27 0-2,-26-15 0 2,-17-17 0-3,-13-11 0 4,1-13 0-4,4-9 0 3,11 5 0-5,17 9 0 5,22 20 0-2,20 18 0 2,25 18 0-3,12 6 0 2,9 9 0 0,6 5 0-1,0 3 0-1,0 3 0 2,8 0 0 0,26 45 0 1,9 22 0-4,0 29 0 4,0 24 0-1,-7 18 0 0,1 11 0-2,-5 5 0 3,-3-1 0-2,-5-7 0 2,-6-19 0-4,-7-25 0 3,-1-28 0 0,-4-29 0 0,-6-28 0-2,3-10 0 1,-3-7 0 2,4 0 0-2,4-9 0-1,11-46 0 2,2-36 0 0,8-32 0 0,1-29 0-1,2-23 0 1,-5-22 0 0,-4-12 0 0,-1 18 0-3,-6 27 0 5,-3 50 0-3,-5 48 0 2,-5 33 0-4,-3 20 0 2,0 13 0 1,0 17 0 1,-23 50 0-3,-23 37 0 1,-18 27 0 2,-3 16 0-1,-3 12 0-2,3-5 0 2,9-16 0-1,3-22 0 1,13-25 0-1,5-31 0 1,16-20 0-1,9-23 0 2,10-11 0-4,2-6 0 4,7 0-23-2,48-36-138 3,-17 7-159-6,4-2-186 4</inkml:trace>
    </iact:actionData>
  </iact:action>
  <iact:action type="add" startTime="23257">
    <iact:property name="dataType"/>
    <iact:actionData xml:id="d2">
      <inkml:trace xmlns:inkml="http://www.w3.org/2003/InkML" xml:id="stk2" contextRef="#ctx0" brushRef="#br0">26642 12269 621 0,'0'0'199'4,"0"0"-133"5,0 0 47-2,0 0-39 2,0 0-23-3,73-166-4 3,-43 121-3-2,4 8-1 1,1 11 15-2,7 10 11 2,2 11-4 0,3 5-2 0,-2 4-2-2,7 39-14 2,-1 15-11 0,4 9-5 0,3 4-1-2,1-5-9 3,0-8 7-1,-1-15-13 0,-3-12 0-2,0-18-4 3,-4-13-6-2,4 0-2 1,0-17-3-2,-4-26-1 4,-5-6-2-3,-15 2-2 1,-14 15-2-3,-7 13-22 3,-10 14-59 0,0 5-58-1,0 0-93-1,0 13-213 2</inkml:trace>
    </iact:actionData>
  </iact:action>
  <iact:action type="add" startTime="23835">
    <iact:property name="dataType"/>
    <iact:actionData xml:id="d3">
      <inkml:trace xmlns:inkml="http://www.w3.org/2003/InkML" xml:id="stk3" contextRef="#ctx0" brushRef="#br0">28920 11272 648 0,'0'0'217'5,"0"0"-57"3,0 0-59 0,0 0-68-2,0 0-7 2,0 0 40 0,0 0-18-1,-107-63-18-1,49 47-3 3,-7 6-8-1,-7 8-8 0,0 2-1-2,-7 0-5 2,9 0-4 0,6 25 3 0,9 2-1-2,13 0-3 1,11 7 4 3,11-3 0-3,16 5 8-1,4 10 25 2,0 4 22 2,0 10-13-3,24 9 4-1,4 16-6 2,2 11-10 0,2 13-3 1,-5 6-5-4,0 0 0 5,-6-5-10-4,-7-9-6 4,-8-14-4-6,-2-11-5 4,-4-10 0 0,0-14-2 0,0-11-3-2,0-15-33 2,0-17-47 1,0-9-53-2,0 0-72-2,0-13-142 3</inkml:trace>
    </iact:actionData>
  </iact:action>
  <iact:action type="add" startTime="24254">
    <iact:property name="dataType"/>
    <iact:actionData xml:id="d4">
      <inkml:trace xmlns:inkml="http://www.w3.org/2003/InkML" xml:id="stk4" contextRef="#ctx0" brushRef="#br0">28607 11935 1143 0,'0'0'81'6,"0"0"121"3,-195 0-94-3,78 0-56 1,0 0-27 1,7 0-21 0,13 0-4 0,18 0-21-3,15 0-99 4,61 0-122-1,3 0-317 0</inkml:trace>
    </iact:actionData>
  </iact:action>
  <iact:action type="add" startTime="24571">
    <iact:property name="dataType"/>
    <iact:actionData xml:id="d5">
      <inkml:trace xmlns:inkml="http://www.w3.org/2003/InkML" xml:id="stk5" contextRef="#ctx0" brushRef="#br0">29370 10996 701 0,'0'0'206'4,"0"0"-55"3,18 240 1 1,-18-105-65 0,0 17-12 0,0 10 1-2,0-4-21 2,0-5-10 0,0-24-19 0,-7-21-4-2,1-24-19 2,1-22-2 1,5-18-1 0,0-16-19-4,0-18-39 3,0-10-41-1,32-2-84 2,-9-29-80-3,-3-5-185 2</inkml:trace>
    </iact:actionData>
  </iact:action>
  <iact:action type="add" startTime="24862">
    <iact:property name="dataType"/>
    <iact:actionData xml:id="d6">
      <inkml:trace xmlns:inkml="http://www.w3.org/2003/InkML" xml:id="stk6" contextRef="#ctx0" brushRef="#br0">30210 11885 136 0,'0'0'585'8,"0"0"-533"-2,0 0 102 0,0 0-23 2,-163-17-51 0,95 41 3-1,6 7-8 0,10 7-15 1,12-1-5 0,15 3-9 0,17-8-11-3,8 1-1 4,0-11-16-1,35-5-10 0,24-15-8-2,6-2-1 1,-2-7-10 2,-3-36-2-1,-5-5-4 0,-13-2-6-1,-15 12 12 3,-10 11-2-4,-12 12 5-1,-5 15 8 3,0 0 0 0,0 12 1 0,-3 29 3-1,-18 9 1 1,3-2 0 0,2 2-1 0,8-1-2-3,0-2 0 4,8-3-2-2,0-6 0 1,0-6 0-1,0-4-11 1,0-12-55 0,16-12-40-1,10-4-61 0,-16 0-167 1</inkml:trace>
    </iact:actionData>
  </iact:action>
  <iact:action type="add" startTime="25328">
    <iact:property name="dataType"/>
    <iact:actionData xml:id="d7">
      <inkml:trace xmlns:inkml="http://www.w3.org/2003/InkML" xml:id="stk7" contextRef="#ctx0" brushRef="#br0">30703 10845 649 0,'0'0'183'4,"0"0"-71"4,0 0 4-1,0 0-36 1,0 238 14-1,0-115-9 1,0 15 3 0,0 11-16 0,0 7-18-2,-2-4-14 2,-1-6-15 0,1-19-14-1,2-24-10 0,-7-18-1 3,7-22-3-3,0-25-11 1,0-17-42-1,0-18-28 0,0-3-51 1,7-8-113-1,4-23-297-1</inkml:trace>
    </iact:actionData>
  </iact:action>
  <iact:action type="add" startTime="25604">
    <iact:property name="dataType"/>
    <iact:actionData xml:id="d8">
      <inkml:trace xmlns:inkml="http://www.w3.org/2003/InkML" xml:id="stk8" contextRef="#ctx0" brushRef="#br0">31146 11602 880 0,'0'0'118'6,"0"0"47"3,-242-51 6-2,110 34-57-1,-5 0-42 2,9 9-37 0,11 8-31 0,15 0-4-2,10 0-23 2,16 6-116 0,71 5-108-2,5-1-544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23:05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766">
    <iact:property name="dataType"/>
    <iact:actionData xml:id="d0">
      <inkml:trace xmlns:inkml="http://www.w3.org/2003/InkML" xml:id="stk0" contextRef="#ctx0" brushRef="#br0">665 8604 393 0,'0'0'407'5,"0"0"-281"1,0 0 29 2,0 0-2 0,0 0-29 0,0 0-17-2,-17 19-28 3,63-38 7-2,25-13-47 1,13-17 19-2,8-4-6 2,11-1-12 1,-3-3-2-2,-7 7-1-1,-12 6-11 2,-25 8-9 1,-18 13 6-2,-17 6-18-1,-12 11 4 2,-9-5-9 0,0-18 0 0,-41-21-6-2,-41-25 6 4,-25-9 2 3,-21-8-1-2,-8 3-1-10,-1 1 1 4,-4 9 3 2,7 9-2 2,19 17-1-4,26 18-1 3,38 18-1 3,27 16-3-5,14 1 4 3,10 0 2-5,0 0 4 5,0 41 23-2,34 46 7-1,27 36-36 2,15 30 0 0,13 11 0 0,8 6 0-2,-4 0 0 3,-5-12 0 0,-11-8 0 0,-18-13 0-6,-5-20 0 6,-15-23 0-2,-12-31 0 1,-11-28 0-2,-8-20 0 3,-5-15 0 1,0 0 0-4,4 0 0 0,4-23 0 1,-1-48 0 2,4-46 0-2,-7-40 0-1,-7-33 0 2,0-33 0 0,0-19 0 0,-3-11 0-2,-18 15 0 2,-4 32 0 0,-2 54 0 0,6 45 0-2,5 44 0 4,8 36 0-4,5 16 0 1,-4 11 0 0,-14 22 0 1,-13 55 0 0,-14 49 0 0,-10 40 0-1,0 31 0 0,3 19 0 2,8 6 0-2,4-16 0-1,11-21 0 2,5-29 0 1,7-33 0-1,-2-35 0-3,8-37 0 3,14-28 0 1,0-23-88-2,28-6-92-1,7-35-152 4,5 0-212-4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22T00:13:56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83">
    <iact:property name="dataType"/>
    <iact:actionData xml:id="d0">
      <inkml:trace xmlns:inkml="http://www.w3.org/2003/InkML" xml:id="stk0" contextRef="#ctx0" brushRef="#br0">22659 13222 46 0,'0'0'725'88,"0"0"-601"-88,0 0 37 0,0 0-40 0,0 0-49 0,0 0 26 0,0 0-6 1,-16 8-8 0,16-8 10 0,13 0-12 0,45 0-22 1,29 0-11-2,25 0-12 0,25 0-10 1,12 0-10-1,3 0-1 0,-2 0-3 0,-19-3 13 8,-21 1-7 1,-21 2-6-3,-23 0 2 2,-30 0 0 1,-21 0-4-1,-12 0-2-2,-3 0-7 1,0 0-2 1,0 0-3 1,0-3 1-1,-30-30-5-2,-37-27 5 3,-31-27 2-2,-19-28 0 3,-7-25 0-6,-6-15 0 4,3-16 0 6,0 6 1-12,17 15-1 7,15 31 0-2,25 27 0 5,28 42 0-11,24 25 1 8,11 19-1 0,7 6 1-4,0 0 2 1,0 0 5 4,0 19 11-4,35 60-19 2,16 39 0 1,9 38 0 0,5 14 0-4,-3 8 0 3,-2-8 0-1,-10-15 0-1,-3-16 0 3,-13-21 0 3,-6-13 0-10,-5-24 0 8,-8-18 0-1,-6-18 0-3,-2-21 0 2,-2-14 0-3,-2-10 0 2,0 0 0 1,2 0 0 0,15-19 0 0,0-47 0 0,5-26 0 3,2-26 0-9,-1-10 0 7,-7-11 0 1,7-15 0-6,-2-5 0 4,0 1 0 1,1 15 0-4,-2 23 0 3,-4 24 0 1,-3 25 0-3,-5 22 0 2,-4 22 0 5,-5 15 0-10,-2 12 0 4,0 0 0 1,0 9 0-1,-20 40 0-1,-38 27 0 1,-21 34 0 5,-15 21 0-8,-16 28 0 5,-9 16 0-5,1 3 0 7,8-9 0-3,11-24 0-5,21-27 0 6,19-35 0 2,25-32 0-5,12-23 0-1,13-18 0 3,5-7 0 1,4-3 0 1,0 0 0-7,0 0 0 5,7-3 0 0,17-11 0 0,4-1-113 1,-7 8-108-4,-19 7-109 3,5 0-348 2</inkml:trace>
    </iact:actionData>
  </iact:action>
  <iact:action type="add" startTime="12784">
    <iact:property name="dataType"/>
    <iact:actionData xml:id="d1">
      <inkml:trace xmlns:inkml="http://www.w3.org/2003/InkML" xml:id="stk1" contextRef="#ctx0" brushRef="#br0">18315 12532 482 0,'0'0'172'6,"0"0"-111"0,0 0 83 1,0 0-41 0,0 0-16 1,0 0-1 0,0 0-5 1,-26-49 8-3,26 13 0 1,16-5-20 1,15-5-21 0,8-6-13-2,7 1-7 3,-1 3-6-1,-7 12-8 1,0 16-1-3,-10 13 15 2,-1 7 14-1,3 0-6 1,8 25-3-1,1 21-6 0,3 9 0 9,2 4-5-13,7-6-8 6,0 0 0-7,-2-10-3 10,6-6-6-1,-7-11 0-8,0-12-1 5,-1-12-3-3,-5-2-1 4,-7 0 0-1,0 0-2-1,-8-21-2 1,0-10-2 6,-2-3-13-13,-11 1-25 7,-6 3-31-2,-7 7-34 1,-1 11-38 3,0 12-76-6,0 0-151 4</inkml:trace>
    </iact:actionData>
  </iact:action>
  <iact:action type="add" startTime="13444">
    <iact:property name="dataType"/>
    <iact:actionData xml:id="d2">
      <inkml:trace xmlns:inkml="http://www.w3.org/2003/InkML" xml:id="stk2" contextRef="#ctx0" brushRef="#br0">20227 11555 593 0,'0'0'281'5,"0"0"-131"3,0 0 20-1,0 0-74-1,0 0-16 2,0 0-31 0,-18-2-20 0,-19 2-15-2,-12 0-7 3,-2 2-2-1,-4 2-3-1,6 0-2-1,7 5 1 3,3 1 0-2,14 5-1 2,7 4 2-3,-1 7 0 2,7 3 5 0,6 9 33 0,6 6-3-2,0 11-5 1,0 7 4 14,10 18-6-18,11 16 10-3,6 7-3 9,-5 10-4 0,4 0-4 0,-4-2-2-6,-3-11-13 5,-5-6-3 2,-1-20-8 2,-1-20-1-11,-6-15-2 16,0-12 0-15,-4-15-8 8,1-11-32-7,4-1-41 4,5 0-39 2,6-32-18-5,7-26-61 6,-18 23-28-5,5-3-291 5</inkml:trace>
    </iact:actionData>
  </iact:action>
  <iact:action type="add" startTime="13850">
    <iact:property name="dataType"/>
    <iact:actionData xml:id="d3">
      <inkml:trace xmlns:inkml="http://www.w3.org/2003/InkML" xml:id="stk3" contextRef="#ctx0" brushRef="#br0">20267 12193 964 0,'0'0'128'5,"0"0"12"0,0 0 37 3,0 0-59 0,-207-20-25 0,116 20-43-2,9 0-12 2,12 0-21 0,4 7-15 0,19 6-2-1,13-2 0 1,16-2-46 0,18-5-78 0,0 2-69-3,1-3-112 4,26 4-659-2</inkml:trace>
    </iact:actionData>
  </iact:action>
  <iact:action type="add" startTime="14229">
    <iact:property name="dataType"/>
    <iact:actionData xml:id="d4">
      <inkml:trace xmlns:inkml="http://www.w3.org/2003/InkML" xml:id="stk4" contextRef="#ctx0" brushRef="#br0">20756 11404 492 0,'0'0'337'2,"0"0"-218"5,0 0 57 0,0 0-91-2,12 222 0 3,-17-107 5 0,-2 26-11 1,-1 20-9-2,8 9-8 0,0-4-25 1,0-15-3 1,0-20-15-3,0-30-9 11,0-27-10-17,0-31 0 9,0-23 0-1,0-17-35-4,11-3-35 5,6 0-41-2,8-28-78 2,5-15-21-2,-20 12-97 2</inkml:trace>
    </iact:actionData>
  </iact:action>
  <iact:action type="add" startTime="14540">
    <iact:property name="dataType"/>
    <iact:actionData xml:id="d5">
      <inkml:trace xmlns:inkml="http://www.w3.org/2003/InkML" xml:id="stk5" contextRef="#ctx0" brushRef="#br0">21488 12398 639 0,'0'0'122'4,"0"0"-9"3,0 0-24 1,0 0-44-1,0 0 18 2,0 0 14-4,-63 8-5 4,8 26-4-2,-4 4-4 2,9 5-19-3,7 6-13 2,10 1-13 0,15-5-8 0,11-11-8-2,7-5-1 2,0-8 0 0,31-11-2-1,17-7-3 0,7-3 0 1,-3-5-3 0,-7-34 3 0,-3-7-1 7,-8-9 1-14,-13 1-3 7,-7 10 0 2,-9 15 0-7,-5 17 2 4,0 12 4 2,0 0 4-2,0 0 1 1,0 28 25-1,0 31 11 1,-9 18-27 1,-1 2 11 0,7-10-13-5,1-12-7 6,2-18-5-3,0-13 0-1,0-11-14 1,0-10-38 3,12-5-46-3,12 0-77-1,-14-20-49 3,4-6-262-1</inkml:trace>
    </iact:actionData>
  </iact:action>
  <iact:action type="add" startTime="15012">
    <iact:property name="dataType"/>
    <iact:actionData xml:id="d6">
      <inkml:trace xmlns:inkml="http://www.w3.org/2003/InkML" xml:id="stk6" contextRef="#ctx0" brushRef="#br0">21959 11616 432 0,'0'0'110'7,"0"0"41"-1,0 0 8-1,0 0-55 3,0 0 7 0,0 0 4 0,40 10-40-2,-40 69-31 2,0 21 30 0,0 18-11 1,0 12-14-3,0 21-18 2,0 5 1 0,0-7-9-1,0-14-6-1,0-25-9 3,0-25-6 10,0-25-2-18,0-24-9 2,0-17-29 9,4-19-41-8,16 0-53 5,7-38-61-4,-15-4-1 3,1 1-159 0</inkml:trace>
    </iact:actionData>
  </iact:action>
  <iact:action type="add" startTime="15319">
    <iact:property name="dataType"/>
    <iact:actionData xml:id="d7">
      <inkml:trace xmlns:inkml="http://www.w3.org/2003/InkML" xml:id="stk7" contextRef="#ctx0" brushRef="#br0">22428 12264 710 0,'0'0'174'7,"0"0"-49"-3,0 0 100 3,-219-71-88 2,106 66-45-1,5 5-37-2,6 0-20 2,17 0-27 0,13 25-7 0,9 12-1-2,9 5-31 2,4-7-90 1,40-24-132-1,1-5-499 0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7-08T01:44:26.20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4241">
    <iact:property name="dataType"/>
    <iact:actionData xml:id="d0">
      <inkml:trace xmlns:inkml="http://www.w3.org/2003/InkML" xml:id="stk0" contextRef="#ctx0" brushRef="#br0">5480 9764 303 0,'0'0'389'2,"0"0"-223"0,0 0-43 26,0 0-34-28,0 0-25 0,0 0-22 24,0 0-5-24,14-5-11 0,-14-26 20 1,-20-9 38 24,-7-9-25-25,-1-10-14 0,-1 3-10 28,-5-5-1-28,-4-1-5 0,2-2-2 0,-10-4-6 29,2-1-2-29,-5-4 0 0,4-6 4 1,4-7-10 26,3 0-1-25,4 1 1-2,3 2 0 0,7 3-2 27,1 1-1-27,8 4 3 0,1-1-7 32,5 6 2-32,1 1-4 0,-2 1 2 1,7 0-4-1,0-1 1 25,3-4-1-23,0-1 1-2,0 3 2 26,0 3-5-26,0 3 5 0,6 6-2 0,12 1 0 29,1-2 1-28,-1-5 2-1,6-9-5 0,-3-5 0 31,0-8 0-31,5-2 1 0,-5 0 4 0,8-2-4 27,0 1 1-26,3 0 2 0,2 6 5-1,0 1-8 26,-3 4 2-26,7 3-1 0,-2-4-2 2,0-2 3 29,2-1 1-30,4-1 9-1,-2 4-1 0,-4 6 2 6,0 12-1 24,-1 9 0-30,-6 10-2 1,0 2-1-1,-3 3-5 27,1-1-3-26,-1 3 2 0,3-4-5 0,5-10 2 28,4 0-2-29,-3 2 0 0,-5 0 2 1,-2 10-2 26,-7 7 0-25,1 6 1-2,2 0 0 0,0 0 0 27,-2 1-1-27,11-4 4 1,-2-10-6 24,-2-4 4-24,1-4-4-1,-3 0 2 0,-5 5 0 28,-4 6 2-27,1 8-1-1,-4 1-1 0,-3 7 0 25,0 0 1-24,-6 3-1 0,0 0 4 26,1 0-4-27,-5 4 0 0,1 4-1 1,-3 2 1 25,0 6 2-25,0-1-2 0,0 1-2 0,0 0 2 25,0 0-1-26,0 0 1 1,0 0 0 24,0 0 0-25,0 0-1 0,0 0-1 0,-5 0 2 26,-32 0 4-26,-15 0-1 0,-3 0-2 27,-2 0 1-27,-3 17 2 0,-5 9-2 1,7-2 0 30,-4 3 3-30,13 1 0-1,1-7-3 0,12 2-2 27,12-11 1-27,9 0 0 0,6-7 0 0,7-5 0 26,2 0-1-25,0 0 1-1,0 0 0 25,0 0-1-24,15 0 7-1,33 0-4 0,17-19-2 29,13-5-2-29,-2-12 1 0,3-1-1 0,-6-3 0 25,-10 6-1-24,-10 3 4-1,-11 9-1 30,-8 3-1-29,-12 5 0-1,-9 6 1 1,-3 2-1-1,-7 3 2 27,-3 3-1-27,0 0-1 1,0 0 0 25,0 3 4-26,0 39-4 0,-27 16 0 0,-4 16 0 27,4-4 0-27,-4 3 0 1,7-9 0 25,0-7 0-25,6-11 0-1,2-7 0 1,8-8 0 26,5-2 0-27,3 1 0 1,0 7-25-1,4 6-62 26,34 3-68-25,10 9-77-1,-27-40-93 26,-4 4-629-25</inkml:trace>
    </iact:actionData>
  </iact:action>
  <iact:action type="add" startTime="17718">
    <iact:property name="dataType"/>
    <iact:actionData xml:id="d1">
      <inkml:trace xmlns:inkml="http://www.w3.org/2003/InkML" xml:id="stk1" contextRef="#ctx0" brushRef="#br0">4885 15365 282 0,'0'0'236'1,"0"0"-129"25,0 0 22-26,0 0-34 0,0 0-10 2,0 0-15 24,0 0 8-25,21 4-3-1,-20-4-8 26,4 0-6-26,2 0 8 0,17 0 8 0,7 0-19 27,19 0-38-27,17 0 10 0,6 0-3 27,10 0-1-27,15 0 7 1,12 0-5-1,9 0-2 32,15 0 2-32,6 0-10 0,0 0 3 0,4 0 4 3,-8 0-1 30,4 0-4-33,5-4-4 0,-1-15-4 0,-4 1-1 29,-3-1-4-29,-3 2 2 1,-9 1 1-1,5 5-6 29,-13 3 8-29,-7 5-5 0,-16 1-7 0,-9 0 1 26,-5-2 2-24,-13 4-2-2,-1 0 0 0,-8 0 5 25,-12 0-4-25,0 0 0 1,-10 0 0 26,-12 0 0-26,-5 0-2-1,-14 0 4 0,2 0-3 26,-4 0 1-25,-3 0-2-1,0 0-2 0,0 0 2 29,0 0-8-28,0 0 2 0,-27 0 6-1,-25 0 2 30,-21 0-1-30,-15 6 2 0,-25 13-2 0,-33 0-1 26,-32 0 2-25,-24 0 1-1,-23-5-3 26,-9-3 0-26,9 1 5 0,15-12 9 1,20 4-3 29,23 2-5-29,11-4 0-1,19 3 0 0,11 5-1 30,21-3-2-30,13 9-3 0,12-4 4 0,10-1-2 27,11-4 2-26,8 2-4-1,19 2 1 0,9-6 0 26,19-2 0-26,1-3 0 1,3 0 1 1,0 0 3 26,0 0-4-28,0 0 2 0,12 0 0 29,38 0 4-29,36 0-7 0,34 0 0 0,30 0-3 29,35 0 2-29,28-3 1 0,24-23 2 1,5-7 3 1,-9-1 7 24,-16 2 3-26,-20 6-15 0,-23 14 0 32,-13 7 0-32,-19 5 0 0,-16 0 0 0,-26 0 0 28,-21 0 0-28,-18 0 0 0,-18 0 0 1,-19 0 0 26,-8 0 0-26,-11-4 0-1,-2 4 0 0,-3 0 0 25,0 0 0-25,0 0 0 1,0 0-81 26,0 0-80-26,-39 0-75-1,15 0-46 0,-10 0-398 27</inkml:trace>
    </iact:actionData>
  </iact:action>
  <iact:action type="add" startTime="20981">
    <iact:property name="dataType"/>
    <iact:actionData xml:id="d2">
      <inkml:trace xmlns:inkml="http://www.w3.org/2003/InkML" xml:id="stk2" contextRef="#ctx0" brushRef="#br0">7679 18550 378 0,'0'0'317'1,"0"0"-118"-1,0 0-38 27,0 0-12-27,0 0-36 0,0 0-9 1,221 7-21 23,-102-3-12-23,41-4-15-1,39 0 3 27,27-16 0-27,21-3-1 0,1 0-2 0,-18 7-14 26,-20 12-4-26,-27 0-3 1,-25 0-2 1,-28 0-13 26,-25 12-4-28,-29-5-16 0,-23-3 0 2,-19-2 0 29,-15-2 0-31,-17 0 0 0,-2 0 0 0,0 0 0 31,-48 0 0-31,-66 0 0 0,-65 0 0 0,-52-11 0 31,-39 3 0-31,-9 8 0 0,8 0 0 0,22 0 0 25,33 19 0-23,30 18 0-2,32-8 0 0,34-5 0 30,35 2 0-30,33-13 0 1,28-2 0-1,19-11 0 29,5 0 0-28,15 0 0-1,67 0 0 0,58 0 0 28,54-7 0-28,39-10 0 0,24-14 0 2,-6 0 0 25,-24 7 0-27,-37 4 0 1,-38 4 0 1,-25 11 0 26,-19 5 0-28,-20 0 0 0,-23 0 0 2,-27 0 0 28,-21 0 0-30,-12 0 0 0,-5 0 0 1,-43 0 0 28,-71 21 0-29,-55 10 0 0,-44-6 0 0,-11-6 0 27,5-8 0-27,14-8 0 1,29-3 0 0,34 0 0 26,32 0 0-27,41 0 0 0,32 0 0 28,27 0 0-27,10-3 0-1,34-20 0 0,63-4 0 29,58-9 0-29,37 15 0 0,8 7 0 0,-15 14 0 28,-35 0 0-28,-43 0 0 1,-38 6 0-1,-27 0 0 26,-19-4 0-26,-18 0 0 0,-5-2 0 2,0 0 0 26,-9 0 0-28,-42 3-73 0,-25 9 12 30,-22 4-105-30,49-1-81 0,4-3-164 1</inkml:trace>
    </iact:actionData>
  </iact:action>
  <iact:action type="add" startTime="25846">
    <iact:property name="dataType"/>
    <iact:actionData xml:id="d3">
      <inkml:trace xmlns:inkml="http://www.w3.org/2003/InkML" xml:id="stk3" contextRef="#ctx0" brushRef="#br1">14332 8714 538 0,'0'0'87'1,"0"0"47"24,0 0-30-24,0 0-46-1,0 0-12 2,0 0-6 29,0 0 40-31,39-96-21 0,-36 63-2 1,3 1-3 26,-5-4-12-27,3-5-2 0,-4-2-9 1,5-4-2 26,-5-5-2-27,0 0-4 0,0-1-3 27,0 7-1-27,0 6-3 1,0 1-3-1,-9 3-2 32,-1-5-2-32,-8-2 2 0,-9-4 0 1,0-3-1 28,-5 1 3-29,-5 1-4 1,-5 1 2-1,-3 3 2 2,0 0 1 24,-5 6-3-25,1 2-2-1,4-3 0 4,0 4 2 22,-2-2-5-26,2-10 1 0,-3-2-3 28,1-4 3-27,0-4-1-1,-3-1-3 0,2-4 3 26,0 1 0-26,2 2-1 1,-2-4-1-1,5-3-1 24,-3-5 4-23,4-3-6 0,2-3 3 27,3-2-2-28,-1 0-1 0,10-1-1 0,0 1 0 25,1-3 1-24,2 3 0-1,5-2-1 24,4 6 0-24,1-2 0 0,2 0 1 1,5 3-1 24,-3-3 1-24,3 4 0-1,3-6-1 24,-2-4 0-24,0 3-2 0,2-1 4 25,3 8-3-24,-5 1 2-1,4 6-1 1,3 12 0 21,0 2 1-22,0 9-1 1,0 4-1 22,0 6 1-22,0 3 0-1,0 2 0 25,0 6 0-25,0 1-1 0,0-1 3 2,0 3-2 23,0 2 0-25,0 4 1 0,0 5-2 23,0 5 1-23,0 3 0 1,0 0 1 23,0 0 1-23,0 0 2-1,0 0 19 0,-3 0 1 25,-4 0-10-25,-6 0-6 0,-2 19-3 24,5-2 2-24,-9 2-5 1,1 5 1 24,-3 7-2-24,-6 1 3-1,7 4-2 0,-4-1 3 24,6 1-2-24,3-6-1 0,1-5-2 25,4-9 1-25,4-8-1 1,3-5-1 22,3-3 0-22,0 0 1 0,0 0-1-1,0 0-6 25,0-7 1-24,21-33-4 0,9-11 4 1,-5-10 5 23,5 2-1-25,-3 1 1 1,-2 8 1 24,-5 16 1-25,-3 8-1 1,-9 18 3 22,-2 5 2-22,1 3 2-1,1 0 5 0,8 6 2 29,8 26-8-28,-1 13 2-1,9-2 4 0,-5-2-7 25,-6-3 2-25,4-2-4 0,-6-3-2 26,-1-1-1-25,5 2-4-1,-1 6-28 0,2 4-35 26,-3 8-39-26,0 4-44 1,-16-44-78 1,-3 7-96 23</inkml:trace>
    </iact:actionData>
  </iact:action>
  <iact:action type="add" startTime="28847">
    <iact:property name="dataType"/>
    <iact:actionData xml:id="d4">
      <inkml:trace xmlns:inkml="http://www.w3.org/2003/InkML" xml:id="stk4" contextRef="#ctx0" brushRef="#br1">14756 15738 220 0,'0'0'164'1,"0"0"-27"-1,0 0 19 0,0 0-19 26,0 0-29-26,0 0-21 0,0 0-8 25,13-16 2-25,5 10-10 0,1 1 8 24,2 0 0-24,3 2-16 0,7 3-15 0,4-5 6 24,12 5 1-24,5-4-3 0,11 1-4 23,11 1 0-23,16-5-11 1,14-3-10 3,12 3 0 24,-2-5 2-28,2 12 0 0,-6 0 2 25,0 0 1-25,-2 0-12 0,11 0-8 0,6 3-1 26,12-3-5-26,3 0-1 1,1 0-1 30,0 0 3-31,-4 0-3 0,-12 0-4 0,-13 6 0 32,-18 7 0-32,-2 6 0 0,-7-2 0 1,3 0 0-1,0-7 0 24,4-4 0-24,3-3 0 0,0-3 0 27,2 0 0-26,-2 0 0-1,-1 0 0 0,-9 0 0 26,-3 0 0-26,-2 0 0 1,-9 5 0 25,-8 4 0-25,-8-2 0-1,-10-1 0 0,-5-1 0 26,-6-2 0-26,-5-3 0 0,-1 0 0 2,-8 0 0 25,3 0 0-27,-15 0 0 0,-1 0 0 27,-7 0 0-27,0 0 0 0,0 0 0 0,0 0 0 27,0 0 0-26,-51 0 0 0,-26 0 0-1,-32 0 0 24,-16 0 0-24,-16 0 0 1,-10 0 0 25,-7 0 0-25,-6 0 0-1,-1 0 0 0,2 0 0 26,2 0 0-26,-7 0 0 0,-3 0 0 28,5 0 0-28,-2 0 0 1,7 0 0-1,6 0 0 26,10 0 0-26,4 8 0 1,17 6 0 1,11-4 0 24,14 2 0-26,10-1 0 1,6-3 0 25,11 3 0-25,-1 0 0-1,9-2 0 0,4 1 0 26,6-2 0-25,6-2 0-1,2 2 0 0,10-3 0 28,9 1 0-27,3-3 0 0,9-1 0 0,5-2 0 24,4 0 0-25,6 0 0 0,0 0 0 25,0 0 0-24,0 0 0-1,0 0 0 0,0 0 0 25,0 0 0-25,0 0 0 1,8 0 0 28,30-2 0-29,11-20 0 0,9 3 0 0,5 0 0 25,11 2 0-25,7 5 0 1,7 0 0 1,9 5 0 23,19 2 0-25,18-2 0 1,24-2 0 28,25 1 0-29,5 1 0 1,1 3 0-1,-10 4 0 28,-14 0 0-28,-11 0 0 0,-11 8 0 0,-9 12 0 25,-7-8 0-24,5-2 0-1,0-10 0 29,12 0 0-29,-4 0 0 0,-6 0 0 0,-17-11 0 26,-12 0 0-25,-20 4 0-1,-21 5 0 1,-18-1 0 26,-18 3 0-27,-12 0 0 1,-9-3 0 0,-7 3 0 25,0 0 0-26,0 0 0 1,0 0 0 26,0 0 0-27,-37 0 0 0,-53 0 0 1,-52 0 0 24,-35 0 0-25,-19 0 0 0,-13-9 0 1,-18-8 0 25,-14 3 0-25,-11 5 0-1,-11 6 0 28,11 3 0-28,21 0-132 0,30 39-80 0,169-18-128 25,12 8-334-23</inkml:trace>
    </iact:actionData>
  </iact:action>
  <iact:action type="add" startTime="32480">
    <iact:property name="dataType"/>
    <iact:actionData xml:id="d5">
      <inkml:trace xmlns:inkml="http://www.w3.org/2003/InkML" xml:id="stk5" contextRef="#ctx0" brushRef="#br1">17965 18540 64 0,'0'0'175'1,"0"0"-36"-1,0 0-15 26,0 0-2-26,0 0 22 0,0 0-29 0,0 0-8 29,30 2-16-29,-5-2-3 0,5 3-14 27,19 2 11-26,12-5 19-1,18 7-35 1,22-3-1 25,32 1-17-26,25-5-11 0,12 0-11 0,10 0 0 30,-4 0-4-30,-18 0 2 0,-6-9 0 0,-15 2 2 25,-10-6-14-24,-9 2-2-1,-12 3 2 27,-7-3-7-27,-12 5 6 0,-8 0-7 1,-15 1 6 28,-15 2-6-28,-12 3-2-1,-16-3 2 1,-8 3-5 23,-9 0 7-24,0 0-5 1,-4 0 3 23,0 0-3-24,-20 0-4 1,-42 0 3-1,-35 17-2 25,-24-4-1-25,-16-1 0 1,-20-1 3 22,-15-6-2-21,-14 3-1-2,-3-1-1 0,-4-3-3 28,1 1 4-28,13 3 0 0,4-8 0 2,23 0-1 24,22 0-1-26,24 0-2 1,24 0 1 26,30 0-4-26,18 0 6-1,26 0-1 0,8 0 2 25,0 0-7-25,0 0 1 1,18 0 6 24,43-5 0-24,36 5 1-1,27 0-1 0,29 0 1 26,23 0 1-25,13-5 0-1,7-2 3 25,6-8 4-24,-11-1-1-1,-9-3 3 0,-11-1-1 25,-19 4-4-25,-18 3 8 0,-15 1-1 3,-19 1-4 24,-22 6-1-27,-23 2 4 0,-22 3-6 26,-14 0-2-25,-9 0-4-1,-5 0 0 0,-5 0 0 24,0 0 0-24,-34 0 0 0,-54 14 0 24,-42 6 0-23,-34-10 0 0,-28-10 0 25,-23 0 0-26,-7 0 0 0,2 0 0 0,14 0 0 25,21 0 0-23,22 0 0-1,26 0 0-1,27 0 0 24,32 11 0-24,30-9 0 1,23-2 0 23,22 0 0-23,3 0 0-1,26 0-7 27,64 0 7-27,57 0 0 0,53 6 2 0,34-1-1 24,21-5 3-23,-8 0-4-1,-23 0 0 25,-37 0 0-25,-41 0-3 0,-29 0 3 1,-29 0 3 22,-21 0-3-22,-27 0 0 0,-19 0 0 23,-12 0 0-24,-5 0 0 1,-4 0 0 24,-55 12 0-24,-54 7 0-1,-53 0 0 0,-20-3 0 28,2-8 0-28,13-3 0 0,27 1 0 0,35-6 0 23,24 0 0-22,31 0 0-1,26 0 0 26,11 0 0-26,13 0-17 1,0 0-42 0,0 0-35 24,21 0-58-25,0 0-88 0,-5 13-128 26</inkml:trace>
    </iact:actionData>
  </iact:action>
  <iact:action type="add" startTime="38083">
    <iact:property name="dataType"/>
    <iact:actionData xml:id="d6">
      <inkml:trace xmlns:inkml="http://www.w3.org/2003/InkML" xml:id="stk6" contextRef="#ctx0" brushRef="#br2">23401 9223 452 0,'0'0'160'2,"0"0"-46"-2,0 0 36 24,0 0-61-24,0 0-48 0,0 0-12 0,0 0 10 25,20-88 8-25,-20 47 5 0,0-9-8 24,0-9-5-24,0-17 8 0,-16-10-2 27,-6-10 2-27,-5-8-10 0,-7-6-6 0,0-5 6 30,-1 2-16-30,-6 0 6 0,-1 7 1 0,-4 10-2 27,-6 5-4-27,-8 4-1 0,-7-4 3 24,-7-1-6-23,-8-1 4 0,-3 2-3-1,-2 4-1 25,-5 1-2-25,-8 11 1 0,-6-2-6 27,-7 3 1-27,-1 3 3 1,3 5-6-1,2 1-1 25,-1 1-3-25,-6 4 2 0,-8 5-1 27,0 6 5-26,4 11 3-1,2 6 3 0,8 8-10 27,4-2-3-27,0 4-2 0,5-2 2 3,-2 1 15 23,2 3-10-26,-2-3-8 0,6 1 2 30,5 3 1-29,5 4 9-1,5 0 0 0,-1-1-6 26,1-1-3-26,-2-5-1 1,-5-2 4-1,4-4 2 25,3 6-9-24,5-5 0-1,5 4 0 1,-2 6-1 24,1 0 1-25,-4 3 4 1,-7 2-1 24,3-1 1-24,-1-1 2-1,6-3-1 0,-1-2-3 24,11 0-1-24,-2-8-1 0,5-2 3 26,-3-11-1-25,1 1 2-1,4-6 1 25,3 4-4-25,5 3-1 0,2 5 5 1,7 3-5 26,5 3 0-26,5 5 0-1,7-1 0 29,4-1 0-28,2-3 0-1,3-8 0 1,-3-7 0-1,0-8 0 28,0-3 0-27,-1-5 0 0,4-8 0-1,-2-2 0 26,6-1 0-26,1 7 0 0,1 5 0 28,5 7 0-27,-2 12 0-1,8 4 0 0,-8 13 0 26,5 7-4-26,1 6 0 1,1 3 4 0,2 5-3 24,0 0 3-24,0 0-2-1,0 0 0 26,0 0-3-26,-3 0 2 0,-9 0-3 0,0 0 5 25,-11 0 1-25,3 12 2 1,1-2 1 27,5-3-3-28,-1 3 1 0,6-5-1 0,-1-1 0 29,1 3 1-28,-2-2-1 0,4 0 0-1,-3 4 0 27,-3 4-1-27,1 9 3 1,2 8 0-1,-7 6 0 26,8-1 4-24,2-7-6-2,6-6 0 0,1-12 0 26,0-6 0-25,0-4 0-1,0 0 0 24,0 0-1-23,0 0-1-1,0 0 2 25,0 0-3-25,0 0 2 0,0-24-4 0,1-13 3 23,13-10 0-23,-2-4 1 1,3-4-1 26,-2 3 1-26,-2 8 1-1,-1 11 1 0,-1 14 0 30,-2 9 0-30,-5 5 1 0,1 5 0 0,6 0 1 25,3 0 2-24,12 0-4 0,10 15 0 24,6 21 0-25,2 2 13 0,3 3-14 1,-3-3 0 25,-2-2 0-26,1-3 0 1,-4-3 0 22,-5-4 0-21,-5-6 0-2,-13-6 0 0,0-8 0 25,-14-3 0-24,0-2 0-1,1-1 0 24,-1 0 0-24,0 0 0 0,0 0 0 2,0 0 0 22,0 0-56-24,0 0-55 1,0 12-57 22,0-8-54-23,0 6-167 0</inkml:trace>
    </iact:actionData>
  </iact:action>
  <iact:action type="add" startTime="43018">
    <iact:property name="dataType"/>
    <iact:actionData xml:id="d7">
      <inkml:trace xmlns:inkml="http://www.w3.org/2003/InkML" xml:id="stk7" contextRef="#ctx0" brushRef="#br2">24411 15900 51 0,'0'0'458'2,"0"0"-310"24,0 0 27-25,0 0-41-1,0 0-30 1,0 0-1 28,0 0-27-29,155-11 14 1,-116 5-5-1,1-1-13 26,2 1-7-26,6 0 1 0,6 0-13 26,8-2-7-26,5 3-7 0,7-7-2 0,-4 5-9 25,2 2-3-24,-3 5-1-1,-1-7 1 2,-4 7-9 22,5 0 1-24,5 0 1 1,4 0 2 25,8-1-4-25,1 1-1-1,0 0-2 0,-4 0-1 26,4 0 0-26,-5 0-8 0,-3 0-4 24,0 0 0-23,-6 0 0-1,-4 0 0 27,5 0 0-27,-2 0 0 0,1 0 0 0,5 0 0 26,-4 0 0-26,0 0 0 1,-2 0 0 23,-6 0 0-24,-4 0 0 1,-4 0 0-1,-6 0 0 24,-7 0 0-23,-1-4 0-1,-3 4 0 26,1 0 0-26,5 0 0 0,1 0 0 1,7-2 0 24,1 2 0-25,9 0 0 1,5-3 0 23,7 1 0-24,4-5 0 0,5 7 0 2,-1 0 0 23,-2 0 0-25,-1 0 0 1,3 0 0 23,-5 0 0-23,2 0 0-1,-2 0 0 1,2 0 0 26,3 0 0-27,-5 0 0 0,-4 0 0 25,-7 0 0-24,-8 0 0-1,0 0 0 0,2 0 0 26,2 0 0-26,6 0 0 0,-2 0 0 26,0 0 0-25,-2 0 0-1,1 0 0 0,-2 0 0 26,1 0 0-26,0 0 0 1,0 0 0 0,0 0 0 25,-2 0 0-25,3 0 0-1,0 0 0 25,-2 0 0-25,-4 0 0 0,-8 0 0 25,-4 0 0-25,-7 0 0 0,0 0 0 1,-9 0 0 25,-3 0 0-25,-9 0 0 1,-8-5 0-2,-9 2 0 27,-1 3 0-27,-4 0 0 0,0 0 0 2,0 0 0 25,0 0 0-27,-12 0 0 0,-36 0 0 26,-23 0 0-26,-8 0 0 0,-11 0 0 0,-4 0 0 25,-11 0 0-24,-3 0 0-1,-15 0 0 28,-14 0 0-28,-12 0 0 0,-5 0 0 0,1 0 0 25,-2 0 0-23,-3 17 0-2,-4 0 0 0,8-7 0 26,5-1 0-26,12-1 0 0,16-8 0 27,5 0 0-26,8 0 0-1,10 0 0 0,1 2 0 26,5-2 0-26,8 0 0 0,-4 0 0 26,8 0 0-25,-2 0 0-1,0 0 0 0,-7 0 0 24,2 0 0-24,-1 0 0 1,7 0 0 23,6 0 0-23,-3 0 0 0,6 0 0-1,0 6 0 28,2 0 0-28,1-1 0 0,-3 4 0 4,0-4 0 21,-6 0 0-25,4 3 0 0,-3 1 0 27,6-4 0-26,-3-3 0-1,-1 5 0 1,5-7 0 26,-11 2 0-27,7 1 0 1,-1-3 0-1,13 2 0 28,4-2 0-27,3 0 0-1,6 0 0 1,-1 0 0 25,0 0 0-26,2 3 0 0,-10-1 0 2,3 1 0 25,-3 1 0-27,-1-4 0 1,4 0 0 29,8 3 0-29,1-3 0-1,10 0 0 0,8 0 0 26,10 0 0-25,7 0 0-1,1 0 0 0,4 0 0 24,-7 0 0-24,5 0 0 1,-3 0 0 23,-2 0 0-24,-1 0 0 0,5 0 0 2,4 0 0 27,2 0 0-29,3 0 0 0,0 0 0 0,-3 0 0 25,3 0 0-25,-7 0 0 0,1 0 0 25,-2 0 0-24,-6 0 0-1,1 0 0 28,9 0 0-27,1 0-6-1,3 0-3 0,0 0 4 2,0 0 2 25,0 0 1-27,0 0 2 0,0 0 0 25,0 0 0-25,0 0-2 0,0 0-4 0,0 0-6 25,0 0-2-25,0 0-3 1,0-12 4 25,18-5 10-26,-2 7 0 0,2-4 1 1,-8 4-1 24,7 6 3-25,1 2 0 1,1 2 2 24,12 0-1-25,1 0-1 0,5 0 1 25,8 0-1-25,7 0 0 0,6 0 2 0,8-3-2 25,17 3 4-24,15 0 4-1,16 0 8 25,23 0-3-25,7 0-2 1,5 0 0-1,-2 0-4 27,-3 5 2-25,-7 4 6-2,-3-4-15 1,-9 3 0 25,-8 1 0-25,3 1 0-1,-9-1 0 3,2-4 0 23,-11 4 0-26,-9-6 0 0,-10-1 0 28,-4-2 0-27,-10 0 0-1,2 0 0 0,-2 0 0 26,-1-2 0-26,-2-13 0 0,2 4 0 4,-8 1 0 23,-1 0 0-27,-3 0 0 0,-3-1 0 0,1 3 0 28,-11 2 0-28,5 1 0 0,-2 0 0 26,-7 2 0-26,0-5 0 0,-6 2 0 0,5 1 0 29,-1 0 0-28,-3 5 0-1,11-8 0 0,0 4 0 27,0 2 0-27,0-1 0 1,2 3 0 0,-2 0 0 26,-6 0 0-27,6 0 0 0,-2 0 0 26,10 0 0-26,1 0 0 0,7 0 0 1,-4 0 0 25,-2 0 0-26,3-2 0 0,0 2 0 2,3 0 0 24,6 0 0-26,0 0 0 0,3 0 0 26,2 0 0-26,-4 0 0 0,-2 0 0 0,-5 0 0 27,4 0 0-27,-5 0 0 0,7 0 0 24,0 0 0-23,-3 0 0-1,2 0 0 0,5 0 0 26,-2 0 0-26,4-4 0 0,-2 1 0 24,-8 1 0-23,-8-1 0-1,-13 0 0 26,-9 1 0-26,-11-1 0 0,-6 0 0 0,-11 3 0 24,1 0 0-23,-6 0 0-1,0 0 0 27,0 0 0-27,0 0-68 1,-15 0-103-1,-42 23-98 25,23-4-116-24</inkml:trace>
    </iact:actionData>
  </iact:action>
  <iact:action type="add" startTime="47760">
    <iact:property name="dataType"/>
    <iact:actionData xml:id="d8">
      <inkml:trace xmlns:inkml="http://www.w3.org/2003/InkML" xml:id="stk8" contextRef="#ctx0" brushRef="#br2">28194 18591 541 0,'0'0'172'1,"0"0"-40"28,0 0-13-29,0 0-59 0,0 0 10 0,0 0 9 25,176-51-11-25,-125 41 12 1,6-2 12-1,11 3-17 25,4 1-11-25,4 2 0 0,0 1-12 26,6 2-7-26,3 3-11 0,6 0-3 24,7 0-3-24,-1 0-4 0,8 0-1 1,-5 0 0 26,5 0-1-26,-2 0-2-1,2 0-5 2,1 0 2 25,4 0-5-27,5 0-3 0,-3 0-2 26,0 0 2-26,1 0 1 0,0 0-3 1,0 0 1 24,-7 0-5-23,-12 0 5-2,-9 0-6 1,-3 0 6 25,-6 0-5-25,-3 0-1 0,-1 8 4 25,-4 4-3-26,0-5-3 0,-2 5 0 0,4-1 0 26,6-3 0-25,9-3 0-1,3 2 0 0,-4-7 0 24,-2 0 0-24,-4 0 0 0,-15 0 0 24,-2 0 0-23,-6 0 0 0,-3 0 0 22,3 0 0-22,-2-7 0-1,0-3 0 24,-3 0 0-23,-6 0 0-1,-6 1 0 1,0 5 0 22,-5-2 0-23,-2 6 0 1,-4-6 0 23,1 6 0-22,-4-5 0-1,-3 5 0-1,-6-3 0 24,-2 3 0-24,-4-3 0 0,-4 3 0 24,2 0 0-23,0 0 0 0,0 0 0 23,6-2 0-24,0 2 0 1,-3-5 0-1,2-1 0 26,2 6 0-25,-2 0 0-1,-8 0 0 25,4 0 0-25,-8-6 0 0,0 6 0 0,0 0 0 26,0 0 0-25,0 0 0-1,-12 0 0 27,-36 0 0-27,-24 0 0 0,-14 0 0 1,-9 0 0 24,-13 0 0-25,-14 0 0 1,-16 0 0 0,-17 0 0 26,-24-4 0-27,-10-6 0 0,-6 5 0 27,-4-11 0-26,3 1 0-1,-1 3 0 0,8-7 0 25,15 2 0-25,19 5 0 1,26 7 0 24,3 3 0-24,17 2 0-1,1 0 0 1,9 0 0 22,-1 0 0-23,5 5 0 0,4 4 0 24,0 1 0-23,3-1 0-1,3-4 0 27,7 1 0-27,9 0 0 0,6 1 0 0,5 3 0 27,0-3 0-26,0-2 0-1,9 3 0 0,-6-2 0 24,4-1 0-24,0 0 0 1,-1 2 0 27,0-2 0-27,0 3 0-1,1-2 0 0,-1-1 0 30,3-5 0-30,5 0 0 0,0 0 0 0,5 2 0 28,-1-2 0-27,11 3 0-1,-3 0 0 0,11-3 0 25,6 5 0-25,1-5 0 1,5 0 0 23,5 6 0-22,-7-6 0-2,4 6 0 0,-2-6 0 24,2 0 0-23,7 0 0-1,0 0 0 26,0 0 0-25,0 0 0-1,0 0 0 0,3 0 0 24,28 0 0-24,8 0 0 1,14-12 0 25,13 1 0-25,12 4 0-1,19-9 0 0,23 6 0 30,17 0 0-29,4 1 0-1,8 4 0 0,5 0 0 25,-12 5 0-25,-2 0 0 0,-9 0 0 26,-14 0 0-25,10 0 0 0,3 0 0-1,10 8 0 27,10 3 0-27,7-1 0 0,1 0 0 25,-7 0 0-24,-10-4 0-1,-9-6 0 0,-12 5 0 25,-12-3 0-25,-11 1 0 1,-15 5 0 24,0-2 0-24,5 0 0-1,7-6 0 0,5 0 0 26,11 0 0-26,-8 0 0 0,-2 0 0 25,-15-12 0-24,-12-1 0-1,-10 8 0 0,-8-1 0 24,-5 0 0-24,-5 4 0 1,-9 0 0 28,-4-1 0-28,-6 3 0-1,-2-7 0 1,2 7 0 25,0-5 0-26,-4 0 0 1,-1 5 0 0,-6-6 0 25,4 3 0-26,2 1 0 1,-1-1 0 23,8 3 0-24,-1 0 0 0,2 0 0 1,6 0 0 31,-2 0 0-31,-2 0 0-1,0 0 0 0,-4 0 0 34,-8 0 0-34,5 0 0 0,-12 0 0 1,-2 0 0-1,-8-5 0 31,-2 5 0-30,0 0 0-1,0 0 0 0,-57 0 0 40,-46 0 0-40,-45 0 0 0,-36-7 0 0,-29 7 0 1,-28-7 0-1,-20 2 0 37,-10 5 0-36,10 0 0-1,20 0 0 1,23 0 0-1,20 0 0 37,22 0 0-37,16 27 0 0,33 25 0 0,122-27-245 0,5 10-213 35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24:09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</inkml:brush>
  </inkml:definitions>
  <iact:action type="add" startTime="19283">
    <iact:property name="dataType"/>
    <iact:actionData xml:id="d0">
      <inkml:trace xmlns:inkml="http://www.w3.org/2003/InkML" xml:id="stk0" contextRef="#ctx0" brushRef="#br0">811 7532 757 0,'0'0'134'6,"0"0"8"-1,0 0 8 2,0 0-55 1,0 0 16 1,0 0-18-4,0 0-4 3,0 0-4 0,0-2-9 0,0 34-17-2,0 9-30 2,0 0 13 0,0-1-15 0,0-6-5-2,0 1-12 3,-4-8 4-2,-2-4-6 1,2-4 3-2,4-5 0 2,0-7-3 0,0 3 7 0,0-8-7-2,0-2 14 2,0 0-21 0,0 0 13 0,0 0-5-2,0 0-4 2,0 0-5 0,0 0 0 0,0 0 0-2,0 0 0 2,0 0 0 0,0 2 0 0,10 3 0-2,27 1 0 3,8-2 0-2,10-4 0 1,8 0 0-2,11 0 0 5,8 0 0-4,4 0 0 1,-5 0 0-3,-2 0 0 4,-2 0 0-1,-6 0 0-1,8-4 0 1,0 2 0-1,2-2 0 4,1-1 0-3,1 1 0-4,0 0 0 5,-1-2 0-4,-6 6 0 5,-8 0 0-4,-8 0 0 2,-3 0 0-1,-2 0 0 3,-3 0 0-6,0 0 0 4,-2 0 0 0,0 0 0 3,3 0 0-7,-3 0 0 3,5 0 0 2,0 0 0-3,-10 0 0-1,-2 0 0 4,-2 0 0-1,-9 0 0 0,2 0 0 0,0 0 0-1,-9 0 0 2,1 0 0-3,-8 0 0 0,-7 0 0 3,-4 0 0-3,-4 0 0 3,-3 0 0-3,0 0 0 2,0 0 0 0,0 0 0-1,0 0 0 0,0 0 0 0,0 0 0 3,0 0 0-3,0 0 0-1,0 0 0 2,0 0 0 0,0-17 0 1,3-26 0-2,1-8 0 3,2-13 0-5,-3 5 0 4,-2 7 0-4,5 11 0 3,-4 14 0 1,-2 13 0-2,0 12 0-1,0 2-38 1,0 10-124 1,-15 42-76 1,-1-18-88-3,-5 8-223 1</inkml:trace>
    </iact:actionData>
  </iact:action>
  <iact:action type="add" startTime="20422">
    <iact:property name="dataType"/>
    <iact:actionData xml:id="d1">
      <inkml:trace xmlns:inkml="http://www.w3.org/2003/InkML" xml:id="stk1" contextRef="#ctx0" brushRef="#br0">1707 7991 266 0,'0'0'194'5,"0"0"-25"1,0 0 4 3,0 0-41-2,0 0-26 1,0 0-13-2,0 0 1 2,58-29-14 0,-45 29-6 0,1 0-3-1,4 0-11 0,7 13-16 2,-1 18 2-2,3 4-5-1,4 11-4 2,-1 4-9 0,-1 4-6 0,-2 3 5-2,0-4-11 5,-6 0 6 1,-1-9-4-7,2 6 5 2,-6 0-14-2,1 5 4 2,-4 4-7 1,-4 7 5-2,0-3-8 5,-6-1-1-5,0-4-2 1,1-5 4 0,-4-3-4 0,0-2 5 2,0-2-7-1,0-1 2-2,0-4 0 2,0-2 1 0,0-3 1 0,0-3-3-3,0 3 4 4,0 3 2-1,0 1-4-1,0 6 1 0,0 2 1 2,0-8-3-2,0-6 0 2,0-16 1-5,0-4-1 4,0-11-1-1,0-1-1 1,0 4 4-1,-4-6 0 0,4 2 1 3,0-2-6-4,-3 0 2 1,3 0-7 0,-3 0-5 2,-14 0-4-1,-10-27-2-2,-15-25 19 2,-6-5 1 1,-3 3-1-1,0 10-2-3,13 8-18 3,7 12 2 0,10 5 6 0,10 8 1-2,8 5 4 2,3 1 6 0,0 2 0-1,0 3 2 1,0-3 11-1,0 3-10 1,0 0 7 0,0 0-4-2,0 0 24 1,14 6 4 2,17 28-18 0,6 5-7-4,2 2 3 3,-2 6 24 0,-5 3-16 1,5-1 15-4,-3-1-8 5,-3-9 3-4,-7-6-26 2,-6-11-3-2,-9-8 0 2,-1-7 0 1,-4-1 0-5,-4-3 0 5,0 0 0-1,0-3 0 0,0 0 0 0,16 0 0-2,8 0 0 2,13-33 0 1,8-16 0-1,6-9 0-3,11-11 0 3,-5-1 0 3,-2 6 0-3,-12 15 0-1,-14 13 0-1,-10 17 0 0,-11 9 0 1,-1 6 0 0,-7 2 0 1,0-1 0-1,6 3 0 2,11 3-11-3,12 38-253 2,-7-13-56 2,-7-1-158-3</inkml:trace>
    </iact:actionData>
  </iact:action>
  <iact:action type="add" startTime="25663">
    <iact:property name="dataType"/>
    <iact:actionData xml:id="d2">
      <inkml:trace xmlns:inkml="http://www.w3.org/2003/InkML" xml:id="stk2" contextRef="#ctx0" brushRef="#br1">11717 7336 53 0,'0'0'326'5,"0"0"-213"2,0 0-31-1,0 0-41 2,0 0-15 0,0 0 29 0,0 0 5-1,14-5-2 0,-14 5 1 2,0 0 11-2,0 0 6-1,0 0-3 2,0 0-2 0,0 0 0 0,0 0-1-2,0 7-19 2,0 22-36 0,0 5 12 0,0 4 11-2,0 12-18 2,0-1 9 0,0 1-13 3,-11-2-3-7,1-12-4 5,1-9 3-1,5-11 1 0,4-11-5-2,0-2 6 0,0-3-3 4,0 0 7-3,0 0-5-2,0 0 3 4,7 0 0-1,17 0 7 0,10 0 6 1,8 0 23 0,3 0 3-3,15 0-12 1,9 0-2-1,7 0-10 1,7 0-5 1,5 0-2 0,-7 0 12 1,-2 0-8-3,-5 0-12 3,-8 9-16-3,-5-4 0 1,-12 1 0 0,-7-4 0 3,-8 0 0-4,-7-2 0-1,-3 0 0 4,-7 0 0-1,3 0 0-1,-2 0 0 1,-3 0 0-2,2 0 0 4,3 0 0-2,-4 0 0-3,-2 0 0 2,-2-2 0 2,-7 2 0-2,3 0 0-1,-5-2 0 2,-3 2 0 1,0 0 0-2,0 0 0 0,0 0 0 0,0 0 0 3,0 0 0-3,0 0 0-1,0 0 0 2,0 0 0 0,3 0 0 0,5 0 0-2,8 0 0 2,1 0 0 0,10 0 0 2,-8 0 0-6,0 0 0 3,-4 0 0 2,-5 0 0-2,-4 0 0 1,-5 0 0 1,-1 0 0-1,4 0 0-2,-4 0 0 1,0 0 0 0,6 0 0 4,1 0 0-6,3 0 0 1,7 0 0 2,-7 0 0 1,-5 0 0-2,1 0 0-2,-6 0 0 4,1 0 0-2,-1 0 0 2,0 0 0-3,0 0 0 2,0 0 0 0,0 0 0 0,0 0 0-3,0 0 0 3,0 0 0 0,0 0 0 1,0 0 0-3,0 0 0 2,0 0 0 1,0 0 0-2,0-30 0-1,0-19 0 3,0-20 0 1,0-7 0-3,0 8 0 0,0 15 0 0,0 17 0-1,0 17 0 3,0 14-96-3,-11 5-100 3,-17 0-62-3,14 17-89 2</inkml:trace>
    </iact:actionData>
  </iact:action>
  <iact:action type="add" startTime="26954">
    <iact:property name="dataType"/>
    <iact:actionData xml:id="d3">
      <inkml:trace xmlns:inkml="http://www.w3.org/2003/InkML" xml:id="stk3" contextRef="#ctx0" brushRef="#br1">12333 7751 336 0,'0'0'220'3,"0"0"-35"5,0 0 10-2,0 0-90 2,0 0-2 0,0 0-7 1,0 0-5-4,-73 63-15 3,35-30-18 0,-7 5-17 0,-2 3-6-2,-5 3-6 2,0 0-2 0,1 2-5 0,-1 4-2-1,-3 0 0 0,1-2 0 2,-1 3 13-2,0 1-21-1,3 1 14 5,-2-1-12-5,2-3-7 2,7-6 3 1,1-2-1-1,9 2-2-2,1-3-2 2,2-1 14-3,5-5-11 3,2 7 5 0,-1 0-13 0,2 6 6-2,2-1 8 2,2-1-2 1,-4 4-6-2,6 2-6 2,-4-1 5-3,7-5-4 2,2-13 15-1,2-13-15-1,4-7-1 1,4-3 1 3,3-6-1-3,0 1 3-2,0-4-1 3,0 0 1 1,0 1-1-1,0 5 2-2,-4 2-3 2,2 3 3 0,0 0-2-1,2-2-2 0,0-4 3 0,0-3-3 1,0-2-1 1,0 0 0-3,-5 6 1 2,1 7 0 1,0 4 3-2,-6 8-3-1,4-1 0 2,-1-3-1 0,3-8 0 1,4-6 1-3,0-3 0 2,0-4-1 0,0 0-5 0,0 2 3-3,0-2-11 3,0 0 11 0,0 3-5 0,0-3 5-2,-4 3 1 2,1 1 2 1,-1 6-2-2,2-1 5-1,-3 6-3 3,2-5 2-2,3-1 3 0,-4 0-5 0,1-4 0 1,-3 5-1-1,1 2 1 2,-2 2 0-3,1 1 0 2,0 5-1 1,-2 1 1-1,6-7 1-3,0-3 2 3,2-3-4 0,0-5 1 0,0-3 0-2,0 0 0 2,0 0-5 0,0 0 2 0,0 0-3-2,-6 0 2 1,-4-22 2 4,-10-19 1-5,3-9 2 0,-4-5-2 2,-3 1-2 2,3-3 2 0,3 9 1-6,2 5-6 4,5 11 5-2,1 8 0 4,2 5-1-6,1 4 4 7,4 6-4-4,3-1 1 1,-3 8 1 0,3-3 0-3,0 5 1 3,0-4 2-1,0 4-1-1,0 0 5 1,0 0 9 3,6 34 7-3,19 9-11-1,-4 10 20 2,5 0 5 0,-1 6 4 0,-4-6-28-2,0 0-13 2,-7-10 0 1,-2-9 0-2,-7-15 0-1,-2-9 0 3,-3-4 0 1,13-3 0-4,8-3 0 1,16 0 0-1,13 0 0 2,12-33 0 1,13-10 0-3,8-10 0 3,2 2 0 0,-14 10 0-1,-23 10 0-5,-17 17 0 5,-13 14 0 0,-7 9 0-1,-11 51-27 0,0-21-282 2,0 9-164-2</inkml:trace>
    </iact:actionData>
  </iact:action>
  <iact:action type="add" startTime="29652">
    <iact:property name="dataType"/>
    <iact:actionData xml:id="d4">
      <inkml:trace xmlns:inkml="http://www.w3.org/2003/InkML" xml:id="stk4" contextRef="#ctx0" brushRef="#br2">1986 3465 562 0,'0'0'488'4,"0"0"-326"1,0 0 59 3,-276 30-17 0,76 7-46-2,-18 8-52 2,10-4-27 0,17-5-35 0,28-12-21-2,30-11-23 2,33-7 0 1,32-6 0 1,33 0 0-6,28-2-4 4,7-39-84 2,46-12 0-4,4 24-170 3,1 12-133-4</inkml:trace>
    </iact:actionData>
  </iact:action>
  <iact:action type="add" startTime="30378">
    <iact:property name="dataType"/>
    <iact:actionData xml:id="d5">
      <inkml:trace xmlns:inkml="http://www.w3.org/2003/InkML" xml:id="stk5" contextRef="#ctx0" brushRef="#br2">4644 81 734 0,'0'0'183'3,"0"0"-53"5,0 0-36 0,0 0-38 0,0 0-10-1,0 0 43 0,-75-15 25 1,-14 19-29 0,-18 23-27-2,-10 9-10 2,-9 5-17 0,-2 9 0 0,1 1-13-1,6 11-6 2,11 7 5-1,15 4-9 0,13 6 6 0,19 0-6 0,13 1 12-3,21 6-1 3,19 1 1-2,10 4 2 2,7 2-7 0,56 2 6 1,38 0-2-2,30-9-1 0,27-10-13 2,29-17 12-2,21-27-14-1,9-32 8 1,13-15-9 2,-14-69 5-2,-25-42 1 0,-34-27-3 2,-40-16 8-2,-47-15-8 3,-40-12 11-6,-30-1-13 4,-14 10-1 0,-59 28-2 0,-37 39-1-2,-24 36-6 4,-21 26-66-3,-9 28-86 1,93 30-93-4,16 20-156 4</inkml:trace>
    </iact:actionData>
  </iact:action>
  <iact:action type="add" startTime="32647">
    <iact:property name="dataType"/>
    <iact:actionData xml:id="d6">
      <inkml:trace xmlns:inkml="http://www.w3.org/2003/InkML" xml:id="stk6" contextRef="#ctx0" brushRef="#br2">4885 2143 236 0,'0'0'155'4,"0"0"-52"4,0 0 7 1,0 0-34-4,0 0 13 6,0 0 5-5,0 0-10-1,0 0 3 4,11 63-59-1,-11-11 15 0,0 9-5-2,7 14-14 2,4 8-13 0,8 8 4 0,6 1 2-2,-4 4-11 2,6 3 6 3,4 4 0-4,1 2-1-3,5 4-3 10,5-6 7-9,2-5-8 2,-4-9 3 0,3-5-4-1,7-2-3 2,2 4 2-1,9-4 0 0,-5-6 10 1,9-8-6 1,-6-11 3 1,0-13-5-7,3-2 14 4,-5-9-17 1,5-3 4 0,0 2-6-2,6-2 5 3,5 0-1-2,0 3 5 3,4 0 0-6,0 0-1 4,5-3 2 0,3-5-6 0,5-1 6-2,0-7-12 2,3-6 3 2,2 1 2-3,2-5-1 0,-4-1-1 0,-6-4 1 1,2 0-1 0,-4 1 0 0,7 6 16-3,2 8-14 4,3 0 9-2,-2 12-13 0,-2 1 0 2,-4 3 1-2,-2-3-2 3,5-3-1-6,3-5 1 4,-9-3 2-1,4-8-1 2,-11-5-1-3,-4-2 3 2,-1 0 2 0,-7-1-4-1,-2 0 0 1,-2 2 3-2,-4 6 7 3,9 2-3-1,2 9-5-2,2 3 9 11,6 4-12-15,2 5 3 6,4 2-1-6,-3 5 0 8,-4 2 3-3,-1 6-5 3,0 0 8-6,-1 6-8 5,1 8 8-2,-1 7 3 1,-1 10 14-2,-7 8-14 2,-12 5-7 1,-9-1-1-2,-6 7-3 0,-8 3 0 0,2 2 2 2,-3 6-4-2,-4-9 5-1,0 0-3 2,1-8 6 0,-4-3-9 0,-3 6 5-2,3-4-3 3,-3 5 1-2,3-7 0 2,3-4 4-4,0-6-4 3,1-2 12 0,3 1-9 0,-3 2 7 0,2 10-6-2,3 7 4 3,1-5-7-2,6-4 2 1,5-3-2-2,0-9 1 4,7-2 4-4,-2-6-2 0,-1-2 9 2,6-2-12 0,-4-2 1 0,0 7 0-2,4-5 2 4,-5 0-2-4,3 0-1 4,2 1-1-6,5-3 0 5,4 6 0-2,3-1 2 2,2 2 5-4,-1 2-4 3,-4-5 2 0,1-5-4 0,-15-13 2 0,0-11-1-1,-11-5-1 10,-6-6 1-16,-4 1 1 4,-2-1 5 1,1 6-7 1,10 3-1 1,2 7 0-3,5 9 0 6,3 0 1-5,0 3 1 2,-2 0-1-2,-10-6 0 2,-4-6 0 0,-11-9 0 0,-9-13 1-3,-10-4-2 5,3-12 0 1,-5 1-1-6,0-3 1 0,0 0 0 3,0-1 2-1,0 0-5 2,0 4 6-3,2-1-5 2,-2 1 5 0,0-3-6 0,0-3 1-2,0 0-3 3,0 0-3-2,-12 0-3 2,-22 0 3-4,-11 0-7 3,-10-20 6 0,-6-9 1 1,-8-11 6-4,-4 5-2 3,-4-3-2 1,4 0-4-2,5 7-3 1,13 4 12 0,20 11-7 1,15 6 8-2,16 3 0-3,4 5 6 4,0-1-5-1,0 3 7 1,24 0 21-2,28 0-7 4,13 19-7-3,10 8 2 3,4 7 13-6,0 4-5 4,3 3 0 0,0 3-8 0,-2 0 4-2,-14-9-14 2,-8-5 11 1,-21-8 3-2,-13-11-14-2,-9-5-1 4,-9-6-4 0,1 0-4-1,1 0 2-1,-2-41-4 1,2-22 5-1,0-12-2 0,-8 2 1-1,0 3-1 4,0 3 1-5,0 9-4 5,0 4 3-5,0 10-10 6,-3 17-51-4,-7 10-87-1,1 15-57 1,7 2-81-1,2 5-283 3</inkml:trace>
    </iact:actionData>
  </iact:action>
  <iact:action type="add" startTime="34975">
    <iact:property name="dataType"/>
    <iact:actionData xml:id="d7">
      <inkml:trace xmlns:inkml="http://www.w3.org/2003/InkML" xml:id="stk7" contextRef="#ctx0" brushRef="#br2">13756 8892 632 0,'0'0'184'4,"0"0"-22"4,0 0-20 0,0 0-53 0,0 0-3-2,165 38 6 2,-103-30-11 0,13-1-14 0,-3-7-5-2,14 0-9 3,-3 0-2-2,15 0-14 2,13 0-7-4,5 0 10 3,5 0-11 0,-5 0-9 0,-1 7 4 0,1-7-11 0,5 0 1 0,13 0-8 0,6 0-2-1,5 0 7 0,0 0 3 2,-1 0 3-2,-4 0-12 3,-3 0 10-4,0 0-5 0,-9 0 4 2,-7 0-2-3,-5 0 2 4,-12 10-4-2,2 0-3 3,-6-8-7-6,-5-2 0 4,-8 0 0 0,-5 0 0 0,-9 0 0-1,-2-10 0 0,-5-5 0 1,-4-4 0 0,0-1 0-3,3 2 0 4,1-4 0 0,5-6 0-2,-2 4 0 2,2 2 0 1,-5 3 0-6,2-1 0 3,5 4 0 0,-4-1 0 1,7-2 0 1,2 2 0-2,4 1 0-1,8 3 0 1,-1 2 0 2,5 5 0-2,3-1 0-1,-2 0 0 2,1-3 0 1,-2 0 0-1,-3-2 0 0,6-2 0-3,5 4 0 4,0-1 0-2,3-1 0-1,6 2 0 3,2 0 0-2,-4-7 0 9,4 1 0-14,1-1 0 6,6 3 0-3,1 0 0 2,0 6 0-1,-1 3 0 5,-1 1 0-4,-4 4 0-1,0 0 0 0,-3 0 0 5,4 0 0-4,0 0 0 1,-5 0 0-5,3 0 0 9,1 0 0-6,-3 9 0 2,0-1 0-3,-2 6 0 3,-6 2 0 0,-6 1 0 3,-1 5 0-6,-3 2 0 2,9 1 0 0,7 2 0 3,6-2 0-7,2-6 0 8,0 3 0-2,-6-6 0-4,-6 1 0 1,-1-1 0 4,-8 7 0-2,-3 0 0-1,-2 7 0-3,-5 3 0 5,-5 0 0-1,-7-3 0 0,-3-4 0 1,-11-2 0-1,-4-2 0-2,-4-3 0 1,-5 2 0-1,1 4 0 4,-1-1 0-3,0 4 0 1,4 3 0-3,3 3 0 3,-3 2 0 0,2 5 0 0,-6 1 0-2,7 0 0 5,-9 6 0-4,4 0 0 1,-2 5 0-4,-6 5 0 3,-3-4 0 4,-7-2 0-4,-9-12 0-2,-7-9 0 3,-8-12 0 0,-5-8 0-1,2-3 0-1,-3 3 0 5,-2-2 0-5,0 5 0 3,0-4 0-1,0-1 0-2,0-1 0 2,-25-6 0-1,-10-2 0-1,-13 0 0 4,-6 0 0-1,-7-9 0-4,1-15 0 2,-1-3 0 0,6-6-4 1,10 4-2 0,3-1-4 0,9 7 7 0,16 4 2-2,3 10-2 2,7 5 0-2,7 0 2 3,0 4 2-3,0 0-1 4,0 0 5-5,0 0-3 3,0 0 10 0,21 0-1 0,25 14-11-1,16 20 0 0,-3 4 0 2,3 3 0-2,-7-3 0-2,-4 3 0 4,-8-5 0-1,0-4 0 0,-8-5 0-2,-4-7 0 2,-10-12 0 0,-7-3 0 0,-7-5 0-2,0 0 0 3,5 0 0-2,3-10 0 2,13-29 0-4,5-21 0 3,2-17 0 0,6-12 0 3,1-2 0-5,-5 8 0 4,-5 27 0-5,-9 20 0 1,-10 25 0-1,-9 8 0 4,-4 3 0-2,0 0 0 2,0 0 0-3,0 0-13 2,4 10-147 1,2 26-103 1,-2-13-38-6,2 1-271 5</inkml:trace>
    </iact:actionData>
  </iact:action>
  <iact:action type="add" startTime="39541">
    <iact:property name="dataType"/>
    <iact:actionData xml:id="d8">
      <inkml:trace xmlns:inkml="http://www.w3.org/2003/InkML" xml:id="stk8" contextRef="#ctx0" brushRef="#br2">23088 3568 992 0,'0'0'131'2,"0"0"29"6,-213-36 67-2,55 36-75 3,-13 0-33-2,3 0-33-1,12 20-28 2,9 3-19 0,20-6-31 0,20 0-6 0,28-5-4-2,24-6-5 2,25-5-49 0,30-1-77 0,0-7-71-2,37-13-90 2,12-4-359 0</inkml:trace>
    </iact:actionData>
  </iact:action>
  <iact:action type="remove" startTime="41840">
    <iact:property name="style" value="instant"/>
    <iact:actionData xml:id="d9" ref="#d8"/>
  </iact:action>
  <iact:action type="add" startTime="41845">
    <iact:property name="dataType" value="strokeEraser"/>
    <iact:actionData xml:id="d10">
      <inkml:trace xmlns:inkml="http://www.w3.org/2003/InkML" xml:id="stk9" contextRef="#ctx0" brushRef="#br3">27874 6732 240 0,'0'0'370'8,"0"0"-197"-1,0 0-9-2,0 0-58 4,0 0-39-1,0 0-12 0,0 0-40-3,23 0-15 3,-23 19-8 0,0 5-61 0,0-12-156-2,0-1-425 2</inkml:trace>
    </iact:actionData>
  </iact:action>
  <iact:action type="add" startTime="43579">
    <iact:property name="dataType"/>
    <iact:actionData xml:id="d11">
      <inkml:trace xmlns:inkml="http://www.w3.org/2003/InkML" xml:id="stk10" contextRef="#ctx0" brushRef="#br4">22968 3560 896 0,'0'0'240'6,"0"0"-59"2,0 0 0-1,0 0-73 0,0 0-27 1,0 0-3 0,0 0 6-2,-144 51 13 3,34-28-16-2,-24-6-61 1,-27-9-20-2,-25-8 0 4,-20 0 0-4,-10-12 0 3,-4-8 0-4,27-1 0 6,28 14 0-4,41 4 0 1,48 3 0-2,33 0 0 1,34 0 0 2,9 0-49-2,29 0-114 1,53 3-153-2,-20 2-29 2,-3 0-644 0</inkml:trace>
    </iact:actionData>
  </iact:action>
  <iact:action type="add" startTime="44400">
    <iact:property name="dataType"/>
    <iact:actionData xml:id="d12">
      <inkml:trace xmlns:inkml="http://www.w3.org/2003/InkML" xml:id="stk11" contextRef="#ctx0" brushRef="#br4">25879 383 746 0,'0'0'121'6,"0"0"-2"-3,0 0-38 6,0 0-35-2,0 0 21 2,-63-159 11-4,-11 133-9 3,-23 13 2 0,-24 7 12 0,-16 6-35-2,-6 0-4 2,2 33 4 0,9 30-13 0,9 33 7-2,10 24-8 2,13 14-2 2,13 11-9-3,27 3 6-1,25 4-6 2,32 7-11 0,6-1 2 0,70-9 2-2,39-15 11 3,32-18-8-1,28-28 11 0,32-28-21-3,22-50 3 3,14-24-11 0,-1-96 0 2,-13-54-1-2,-28-50 0 0,-46-23-3-2,-51-4 1 1,-47-2 0-1,-45 27-2 1,-9 31 1 1,-40 37-2 0,-33 46-15-2,-33 39-64 2,-31 30-78 0,-31 27-7 0,82 10-87-2,9 42-192 4</inkml:trace>
    </iact:actionData>
  </iact:action>
  <iact:action type="add" startTime="45581">
    <iact:property name="dataType"/>
    <iact:actionData xml:id="d13">
      <inkml:trace xmlns:inkml="http://www.w3.org/2003/InkML" xml:id="stk12" contextRef="#ctx0" brushRef="#br4">26313 2521 397 0,'0'0'165'6,"44"211"17"2,-20-124-14 0,-3-1-90-2,6 10-31 3,-3 0-13-2,4 3-1 1,2-8-2-2,-2-12 10 2,2-11 13 0,4-4 2 0,1-7-23-2,4-1-6 2,12 13-15 1,5 8-1-2,12 11 4-1,11 2-6 4,0-1 22-3,10-14-13 1,1-6 6-1,1-6 1 0,4-6 1 5,1-3-10-3,9-4-5-5,1-3 7 2,9 2-4 2,8-1-6 1,-2 11-5-5,0-5 8 4,4 3 5 0,3-7 1 0,-3-7-8 1,5-9 8-2,-1-7-9-1,-11-5 13 2,-1-9-16-2,-4-2-3 2,0 0 7 3,-3-3-4-4,-4 8 3-2,-9 4-4 2,-8-1 15 3,-7 3-10-3,-6-6-2-2,-3-3 1 5,-2 4-6-3,9-1 5 3,5 6-5-6,6 6 11 5,4 4-10-2,-1 4 8 1,6 5-7-2,-1 9 2 2,15 10-1 0,5 7-5 0,5 8 4-1,2 2-3 0,-2 5 6 1,-12 1-6 0,-10 1 3-3,-6 0-2 4,-17-2 3-1,-3 1-4 0,-12-1 2-3,-9-2-2 6,-9 4 1-5,-4 8-1 11,-2 12-1-16,-3 9 3 4,4 5-3 1,1 8-1 2,-4-1 0-2,1 4 1 5,-6 3 2-2,-2 4-2-5,3 2 7 1,0 2-4 4,-5-9 9 0,2-4-12-2,-4-7 2-1,-3-4 0 2,1-4 0 0,-6-6 0-1,-2-16-1 0,-10-11 2 3,-4-10-2-4,-3-14 3 0,0-6-3 2,0-9 1 0,0 1 0 0,0-2-2 0,-3-1 0-1,-2 3 0 0,0-2 0 2,-1-1 1-1,2 1-3-4,0-4 4 6,-1-5-1-2,1-9 1-1,4-2-4 1,-1-2 3 2,-2 3-1-4,3 10 0 1,0 11 0-2,-3 16-1 4,0 14 2-2,-4 6-3 2,2-1 5-4,-1-12-3 3,-1-18 2 1,0-19-4-1,3-10 2 2,-5-6-1-4,5-3 1 0,1-3 0 2,3-1-2-4,0-3 4 5,0-1-1-2,0 0 1 2,0 0-4-3,0 0 1 2,-3 0-1 0,-7 0-4 0,-4-40-1 1,-14-26 6 0,-11-14 2-3,-6-1-1-2,-10 7 2 5,-9 8-3-3,-1 17 4 4,5 10-6-3,6 12 1 0,10 10 1-1,13 10 0 4,14 2 1-3,6 1-3-2,7 4 6 4,1 0 3-1,0 0-3 0,3 0 4-2,0 12-6 1,0 28 1 5,0 7-1-5,21 2-1 1,3 0 2-2,7 1-2 0,6-1 9 4,2-5-3-7,4 0 9 7,-1-13-14-3,-9-6 7 1,-2-7 5-2,-3-11-2 2,-1-1 6 1,4-6-5-2,2 0 4-1,13-8-8 2,-1-25 16 0,0-5-18 0,7-6-6-2,0-2 0 2,2-2 0 0,4 5 0-1,-3 7 0 0,0 7 0 2,-9 6 0-2,-8 12 0 2,-12 7 0-4,-15 4 0 2,-11 0-24 2,0 0-108-3,0 0-111 3,-23 0-22-3,6 0 21 4,-5 4-210-2</inkml:trace>
    </iact:actionData>
  </iact:action>
  <iact:action type="add" startTime="62722">
    <iact:property name="dataType"/>
    <iact:actionData xml:id="d14">
      <inkml:trace xmlns:inkml="http://www.w3.org/2003/InkML" xml:id="stk13" contextRef="#ctx0" brushRef="#br5">3519 12398 520 0,'0'0'134'4,"0"0"1"1,0 0-54 4,0 0-16-2,0 0 24 2,0 0-1-4,0 0-9 3,12-11-21 0,-12 11 6 0,0 0-17-2,0 0-3 2,0 0-7 1,0 0-7-2,0 0-1-1,0 0-10 2,0 5 17 0,-9 14-7 0,-6 0-4-2,-4 4-9 2,-2-1 2 0,3 3-4 0,0-4-2-2,3 1 3 3,-3 0-5-2,5-1 4 1,-1-4-9-2,7 0 10 2,2-5-9 0,-2-5 10 0,4-2-10-2,-1-1 1 2,4-3-4 1,0-1-1-2,0 0-2-1,0 0 1 2,0 0-3 0,0 0 4 0,0 0-4-2,0 0-2 2,0 0-19 0,0 0-23 0,0 0-11-2,0 0-2 3,0 0-12-2,0 0-41 2,0 0-17-4,0 0-14 3,0 0-123 0,0 0-267 0</inkml:trace>
    </iact:actionData>
  </iact:action>
  <iact:action type="add" startTime="63253">
    <iact:property name="dataType"/>
    <iact:actionData xml:id="d15">
      <inkml:trace xmlns:inkml="http://www.w3.org/2003/InkML" xml:id="stk14" contextRef="#ctx0" brushRef="#br5">3315 12358 543 0,'0'0'160'5,"0"0"7"3,0 0-41-3,0 0-23 4,0 0 7-1,0 0-27 0,28 2-11-2,-17 17-6 2,6 3-8 0,3 4-14 0,1 0-1-2,2 4 3 2,-6 0 1 0,5-3-5 0,-8-4-15-2,-1-4 3 2,0-3-17 0,-8-9-8 0,0 0-4-1,2-4-2 0,-7-3 0 1,4 0-15 0,-4 0-4-2,0 0-15 2,0 0-34 0,0 0-41-1,0 0-67-1,0 0-75 2,0 0-213 0</inkml:trace>
    </iact:actionData>
  </iact:action>
  <iact:action type="add" startTime="66306">
    <iact:property name="dataType"/>
    <iact:actionData xml:id="d16">
      <inkml:trace xmlns:inkml="http://www.w3.org/2003/InkML" xml:id="stk15" contextRef="#ctx0" brushRef="#br0">4036 11892 278 0,'0'0'172'3,"0"0"-38"5,0 0-7 0,0 0-31-2,0 0 9 2,0 0-15 0,0 0-8 0,15-3-2-2,-15 1-4 2,0 2 0 0,0 0 10 0,0 0-24-1,0 0-16 0,0 0-15 2,0 0-16-2,-8 0-5-1,-23-2 47 2,4 2-40 0,-4 0-11 0,1 0 7 0,-2 0-9-2,-1 0 5 2,4 0-2 1,0 14-3-4,8-1 5 3,0 3-1 1,4 3 5 0,7 0-6-4,-2 3 2 2,7 0-7 2,4-1 5-1,1-1-5-1,0-1 1 0,0 0-3 1,6-2 3 0,16-1-6-2,6 0 6 2,8-5-4 3,3-6 1-3,1-5 0-2,5 0-4 0,-3 0-1 1,0-27 5 2,-2-8-2-1,-3-4 2-1,-9 1 0 1,-1 2 1-2,-9 2 1 0,-5 5-4 2,-2 12 2 1,-8 5 0-1,0 10-2-1,-3 2 2-1,0 0 0 3,0 0-4-3,0-3 3 0,0-6-1 2,0 0 2 1,0 1 2 0,0 8 0-4,0 0 0 2,0 0 0 2,0 0 12-1,0 29 29 1,0 9-28-5,0 5-15 5,4-5 17-1,4-4-9-2,2-5 6 2,-1-2-12-1,-1-1 0 2,2-2-2-1,-4-7-1-2,1-5 0 4,-5-2-15-5,-2-5-2 1,0-3-38 2,0 1-49 1,0-3-56-1,0 0-110-3,0 0-466 3</inkml:trace>
    </iact:actionData>
  </iact:action>
  <iact:action type="add" startTime="68743">
    <iact:property name="dataType"/>
    <iact:actionData xml:id="d17">
      <inkml:trace xmlns:inkml="http://www.w3.org/2003/InkML" xml:id="stk16" contextRef="#ctx0" brushRef="#br5">3738 12506 107 0,'0'0'625'4,"0"0"-443"4,0 0-10-2,0 0-52 2,0 0-23 0,0 0 16 0,0 3-21 0,0-3-14-2,0 0-1 2,0 0-8 0,0 0 9 0,24 0-10-2,23 0-16 2,19 0-29 0,10 0 13-2,16-7-5 3,1-5-4 0,7 0-27 0,-8 1 0 0,-13 3 0 4,-12 2 0-12,-22 0 0 4,-11 3 0 2,-18 3 0-1,-8 0 0 2,-8 0 0 1,0 0 0-2,0 0 0 0,0 0-46 1,0 0-126 0,-15 0-91-2,1 0-65 3,-2 3-761-1</inkml:trace>
    </iact:actionData>
  </iact:action>
  <iact:action type="add" startTime="71810">
    <iact:property name="dataType"/>
    <iact:actionData xml:id="d18">
      <inkml:trace xmlns:inkml="http://www.w3.org/2003/InkML" xml:id="stk17" contextRef="#ctx0" brushRef="#br0">4143 12655 263 0,'0'0'244'2,"0"0"-75"5,0 0-33 2,0 0-50-1,0 0 4-3,0 0 1 4,0 0-5-2,8 0-13 2,-8 0 3-3,0 0-8 2,0 0-20 0,0 0-19 0,0 0-6-3,-3 0-2 4,-21-6 44-1,-4 5-46-1,1-3-5 0,1 4 4 1,-5 0-6 0,1 0 5 0,-5 0-2-2,5 9-3 2,1 10-3 0,3 3-2 0,9-3-1 1,2-4-5-5,5 1 8 5,4-6-8-1,2 0 3-2,4 2-3 2,0 2 6 0,0-4 3-1,0 6-5 0,0 1-2 2,13 0-1-2,5 5 0 5,3-3-2-5,5 2 1-1,-7-1-1 0,4-10 0 1,-2-1-2 0,2-6-1-1,2-3 0 4,3 0 1-3,-1-3 0 0,3-21 2 1,-2-1-1 0,-1-5 4 0,-2-3-6-2,-4-6 3 2,-3-2 0 0,-1 3-1 0,-4 2 1-3,-3 9-1 5,-4 8 2-4,-5 8-1 4,-1 5 1-7,0 6 0 5,0-2-1 1,0 2 0-1,0 0 4-2,0 0 1 2,0 5 19 0,0 31 16 0,6 11-34-2,1-1-3 2,3 0 9 0,-1 1-11 3,4-7 10-5,5 0-7 8,-6-13 0-13,-2-11-3 7,-5-11-1-5,-2-2-1 8,-1-3-6-5,9 0 4 3,-3 0-22-4,1 0-14 2,3-8-41 2,-12-6-28-3,0-3-39 2,0 13-62-1,0-2-170 3</inkml:trace>
    </iact:actionData>
  </iact:action>
  <iact:action type="add" startTime="82066">
    <iact:property name="dataType"/>
    <iact:actionData xml:id="d19">
      <inkml:trace xmlns:inkml="http://www.w3.org/2003/InkML" xml:id="stk18" contextRef="#ctx0" brushRef="#br5">1117 16179 276 0,'0'0'234'6,"0"0"-147"1,0 0-6-1,0 0-25 2,0 0-23 1,0 0 35-1,0 0 8 0,0 0 2-3,0 8-18 4,0-8-12-1,0 0-17 0,0 0-11-3,0 0-9 3,0-20 0 0,0-9-5 0,0-9-6-2,0-1 5 2,0 1-3 0,0 2-3 0,0 5 1-1,3 7 0 0,0 9 0 2,0 3 2-2,-2 7-2-1,5-2 0 2,0 0 6 0,-1 4 3 0,2-3 30-2,5 1-9 2,0 0-14 2,7-4 0-1,2 4 11-5,6-3 2 4,6 0-3-1,4-1 2 3,0 2-10-5,5-1 8 3,6 2-12 0,4 3 12 3,3 1-10-3,3 2-1-2,-7 0-1 1,4 0 5-1,0 0-1 0,-3 0-5 2,2-4 2 2,-4 1-11-2,5 1 9-4,-1-1-11 5,-6-2 5-2,0 2-1-1,-2-1 1 2,0-3 0 0,-1 2-2 0,-3 5 2 3,2-5-3-6,-6 2 6 1,1-1-6 3,2 2 2-4,-4-1-5 4,0 3 3-3,5-2-2 5,0-1-2-5,3-3 1 2,0 6-1-1,-1 0 0 0,-7-3 1 1,-3 3 6-2,-8-1-7 3,-3-3 7-1,-6 4-7 0,-1 0 1-2,-11 0-1 0,-1-2-1 3,2 2 1-1,-3 0-3-2,0-6 1 2,-2-13-1 0,6-14 2 1,-1-17-4-3,-2-10-1 1,-4-10-1 3,0-2-3-6,0 9 3 4,0 17-4 1,3 22 5-2,0 10 3 0,-1 10 0-1,0-1 5 7,4 2-4-8,-4 1 4 4,1 2 0-3,-3 0 5 0,4 19 0 1,1 17-7 2,3 2 0-3,2 0 5 4,3-2-5-3,-2 5 0-2,4-3 0 4,5-5-2-2,6 3-3 2,2-12 1-1,8-5 4-3,7-2-3 3,0-10 1 0,13-1 4-2,3 0-2 5,4-4 2-4,5 4-2 0,1-3 0 1,0 0 0-3,-1-1 0 2,-3-2 1 2,-6 3-1-1,-4-1 0-2,-3-2 0 1,-2 3 0 3,-5 1 4 2,-3 4-2-9,3-8-2 3,4 4 0 3,1 4 1-2,-2-4-2-1,1-1 0 2,-4-3 1 0,0 0 0 0,-5 0 1-2,-3 0 0 3,-5 0-1-2,-4 0 0-1,-1 0 0 1,3 0 0 2,-1 0-3-1,4 0 2-2,-1 0 1 2,1 0-1 0,2 0 3 0,-1 0-1-1,0 0-1 2,-6 0 0-3,4 0 0 5,-1 0-1-5,-4 0 1 0,-3 0 0 2,-1 0-2-1,1 5 5 2,0-3-2-4,-2 3 0 4,1 5-2-2,-2-8-2 2,-6 2 1-4,1 0 1 2,-1-1 1 2,-3 5-1-1,3 1 2-2,1 4-1 2,-5 9 2 0,2 6 3 0,-6 7-3-1,1 2-2 2,-5-1 0-2,-3 1 0 2,1-7-1-3,4-3-13 0,-5-3 8 2,0-5-28-2,0-4-22 4,0-8-31-2,0-7-83 0,0 0-55-4,0 0-450 4</inkml:trace>
    </iact:actionData>
  </iact:action>
  <iact:action type="add" startTime="85051">
    <iact:property name="dataType"/>
    <iact:actionData xml:id="d20">
      <inkml:trace xmlns:inkml="http://www.w3.org/2003/InkML" xml:id="stk19" contextRef="#ctx0" brushRef="#br5">5267 12962 156 0,'0'0'359'4,"0"0"-198"5,0 0 28-1,0 0-44 0,0 0-10-2,0 0 19 2,0 0 24 0,39-66-16 0,-39 132 7-1,-21 57-47-1,-21 57-47 3,-20 42-33-1,-9 25-42-3,-2 0 0 4,-10-2 0-1,11-29 0 3,0-33 0-8,21-34 0 7,7-41 0-3,19-34 0 2,8-30 0-4,10-23 0 4,1-14 0-2,6-7 0 0,0 0 0-1,0 0 0 1,0 0 0 2,0 0 0-1,0 0 0-3,6 0 0 4,12 0-31-1,-6 0-138 0,-8 0-130-3,7 0-85 4</inkml:trace>
    </iact:actionData>
  </iact:action>
  <iact:action type="add" startTime="85853">
    <iact:property name="dataType"/>
    <iact:actionData xml:id="d21">
      <inkml:trace xmlns:inkml="http://www.w3.org/2003/InkML" xml:id="stk20" contextRef="#ctx0" brushRef="#br5">8679 12759 379 0,'0'0'577'6,"0"0"-411"1,0 0 42 0,0 0-49 2,0 0-19-2,-148 164 0-1,67-66-32 2,1 18-27 0,2 3-7 0,9-4-59-2,9-12-15 2,10-16 0 0,11-16 0 0,8-14 0-2,11-18 0 2,7-16 0 0,8-11 0 0,5-8 0-2,0-4 0 2,2 0 0 0,28-6-160 0,7-4-142-1,-22 0-68 0,-8 10-836 2</inkml:trace>
    </iact:actionData>
  </iact:action>
  <iact:action type="add" startTime="86822">
    <iact:property name="dataType"/>
    <iact:actionData xml:id="d22">
      <inkml:trace xmlns:inkml="http://www.w3.org/2003/InkML" xml:id="stk21" contextRef="#ctx0" brushRef="#br5">7658 15744 430 0,'0'0'147'4,"0"0"-5"3,0 0-20 1,0 0-40 0,0 0 30-2,0 0-24 2,-137-6-21 0,51 42-25 0,-6 14 1-2,-4 9-21 2,4 14 10 0,5 18 3 0,4 16 2-1,11 8-2 0,14 0-1 2,12-3-6-2,16-5-6 2,14-5-1-4,16-6-12 6,19-12-3-2,57-5 8-4,40-14-12 2,34-12-1 0,28-24 0 2,7-29 0-4,-3-19-1 6,-16-63-1-4,-22-28-3-1,-27-20 1 0,-29-14 1 2,-40-14 1 3,-36-3 0-5,-12 2-4 1,-45 12 4-1,-35 16-30 4,-8 29-70-4,43 100-100 0,4 2-317 2</inkml:trace>
    </iact:actionData>
  </iact:action>
  <iact:action type="add" startTime="93291">
    <iact:property name="dataType"/>
    <iact:actionData xml:id="d23">
      <inkml:trace xmlns:inkml="http://www.w3.org/2003/InkML" xml:id="stk22" contextRef="#ctx0" brushRef="#br5">32988 13213 793 0,'0'0'202'7,"0"0"-53"0,0 0 7-1,0 0-11 2,0 0-19 1,0 0 8-2,0 0-22-1,-198 159-18 3,88-57-23-2,-11 16-6 1,-10 7-65-2,-6 1 0 2,3-7 0 0,8-13 0 0,12-27 0 0,21-22 0-2,20-22 0 4,25-16 0-2,28-10 0-2,11-9 0 2,9 0 0-1,19-28 0 1,39-21 0 0,11-10 0 1,1 3 0-3,1 1 0 2,-5 1 0-3,-2-6 0 4,-1-7 0-2,-8 5 0 1,-6-1 0-2,-9 4 0 2,-6 1 0 0,-7 5 0 0,-11 15 0 0,-3 14 0-2,-9 16 0 4,-4 8 0-5,0 0 0 1,-17 4 0 2,-31 47 0 1,-15 22 0-1,-6 13 0 0,-4 0 0 2,5-9 0-3,14-18 0 0,11-17 0-3,19-15 0 6,18-17 0-4,6-10 0 1,0 0 0 0,38-17 0 1,27-29 0 0,17-24 0 0,9-14 0-1,10-26 0 0,-3-19 0 2,-3-2 0 1,-18 14 0-4,-24 35 0 3,-24 35 0-4,-16 28 0 2,-10 19 0-1,-3 0 0 1,-27 47 0 3,-47 51 0-2,-23 39 0-2,-13 16 0 4,2-1 0-3,3-17 0 2,18-25 0-5,15-35 0 5,28-22 0-2,19-30 0 1,25-20 0-1,0-3 0-2,65-19 0 5,32-34 0-3,24-21 0 0,13-8 0 4,-5 5 0-2,-27 22 0-5,-32 23 0 1,-39 21 0 4,-27 11 0-3,-4 0 0 3,-17 24 0-4,-44 33 0 6,-8 12 0-5,-3 0 0 3,17-15 0-4,13-12 0 3,19-16 0 0,6-12 0 0,17-14 0-1,0 0 0-1,12-2 0 4,38-42 0-3,21-13 0 1,8-1 0 1,-6 10 0-4,-12 19 0 3,-24 16 0-2,-16 9 0 2,-18 4 0 0,-3 0 0 0,-3 50 0-2,-37 13 0 3,-10 14 0-2,3-10 0 0,3-11 0 0,2-12-29 2,5-9-66-1,8-8-57-1,5-10-57-1,19-17-63 1,5 0-177 3</inkml:trace>
    </iact:actionData>
  </iact:action>
  <iact:action type="add" startTime="94813">
    <iact:property name="dataType"/>
    <iact:actionData xml:id="d24">
      <inkml:trace xmlns:inkml="http://www.w3.org/2003/InkML" xml:id="stk23" contextRef="#ctx0" brushRef="#br5">29375 14246 124 0,'0'0'76'6,"0"0"-21"2,0 0-21 0,0 0-21 0,0 0 0-1,0 0-12 1,0 0 0-1,116 7 0-1,-103-7 14 2,-3 0 43 0,1 0 10 0,-5 0 24-1,-1 0 15 0,-5 0-16 2,3 0-10-2,-3 0-3-1,0 0-27 2,7 0 2 0,-4 0 7 0,0 0 15-2,2 0 50 2,0 0 22 0,-5 0-31 0,2 0-15-2,-2 0-11 2,0 0-16 0,0 5-7 0,0 12-33-2,0 7-16 3,-15 9-6-1,-9 6 3-1,-4 1 5 0,2 4-19 0,7-5 7 2,3-9-6 0,8-11-2-5,5-14 1 5,3-5-1-1,0 0 0 0,0 0 0-3,14-11-2 3,31-26 2 1,14-16-1 0,-8 7-2-3,-11 8 2 4,-15 21 1-4,-17 12 0 3,-8 5 1-3,0 0-1-1,0 0 4 3,0 13 14 0,-8 23-3 0,-15 7-15 0,6-7 4 3,2-8-4-6,5-8 0 0,7-11 2 2,3 6-2 3,0-3 1-4,0 0 0 0,0-7 1 3,0-3 0-1,21-2-4 0,16 0-1-2,8-20-1 3,5-25 0-2,-8 5 1 3,-5 6 3-5,-18 19 0 3,-12 8 0 0,-2 7 0-2,-5 0 6 1,0 0-5 1,0 0 2 1,0 0-2-2,0 7-1-2,-12 17 0 5,-3 6-2-2,1 11-11 0,-3 6-24 3,1-1-30-6,1-5-67 2,6-5-29 0,2-12-40-2,7-24-36 2,0 0-369 2</inkml:trace>
    </iact:actionData>
  </iact:action>
  <iact:action type="add" startTime="96421">
    <iact:property name="dataType"/>
    <iact:actionData xml:id="d25">
      <inkml:trace xmlns:inkml="http://www.w3.org/2003/InkML" xml:id="stk24" contextRef="#ctx0" brushRef="#br5">31227 17454 380 0,'0'0'208'5,"0"0"-97"0,0 0 8 3,0 0-30 0,-210 10-34 0,141 10 2-2,-4 10-6 3,2-1 19-2,5 15-19 2,2 18-10-4,4 5 1 3,8 12-12 0,9 1-6 0,15-1-5-2,17-2-3 2,11 2-9 0,14 8 2 0,54 4 17 1,26-12-20-3,22-14 9 4,14-20 3-3,6-38-11-2,-4-7 5 3,-14-38-5 1,-23-36-5-1,-25-24-1-2,-25-22-2 2,-27-39-1 0,-18-16 1 0,-9-3-10-3,-53 24-102 4,18 125-91-1,2 17-570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02T02:24:09.75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act:action type="add" startTime="3050">
    <iact:property name="dataType"/>
    <iact:actionData xml:id="d0">
      <inkml:trace xmlns:inkml="http://www.w3.org/2003/InkML" xml:id="stk0" contextRef="#ctx0" brushRef="#br0">5289 237 1104 0,'0'0'205'5,"0"0"-35"-1,0 0-46 4,0 0-39 2,0 0-20-6,0 0-2 4,33-13-19 0,-33 7-7 0,-6 0 15 0,-30 4-4 0,-10-2 2-2,-9 2-50 2,-2 2 0 0,-4 0 0-2,-2 0 0 2,-8 0 0 0,-4 0 0 0,1 0 0-2,-5 0 0 5,-6 0 0-6,-5 0 0 5,-2 0 0-6,-3 6 0 5,1-6 0 0,2 0 0 0,2 0 0-3,3 0 0 1,3 0 0 1,3-9 0-1,0-7 0-1,6-4 0 4,5 5 0-2,11 3 0 1,4 1 0-4,11 10 0 3,-10-3 0 0,8 4 0-2,-6 0 0 0,1-3 0 2,-4 0 0 2,0-3 0-2,-3 2 0 0,-7-2 0-1,-3 1 0 0,-1-1 0-1,2 6 0 0,2 0 0 4,4 0 0 0,6-3 0-4,10 0 0 0,5 3 0 2,7-2 0 0,-4 2 0-3,-3 0 0 2,-12 0 0 1,-1 0 0 3,-5 0 0-4,0 0 0-2,6 0 0 4,7 2 0-2,-5 10 0-2,8-7 0 5,4 4 0-3,5-2 0 2,15-4 0-5,7 4 0 5,5-6 0-2,2-1 0 2,4 0 0-3,0 0 0 1,0 0 0 1,0 0 0 0,0 0 0 0,0 3 0-2,-3 5 0 3,3 11 0 0,0 5 0-1,0 13 0-4,0 3 0 5,0 5 0-2,0 1 0 2,0 5 0-2,0 1 0 1,0 4 0 0,7 3 0-2,2 12 0 3,-5 12 0-3,4 5 0 1,-5 2 0-1,0-5 0 3,-2-6 0-2,-1 0 0 3,0-5 0-4,0-2 0-1,0-2 0 3,5-2 0 1,-5 4 0-1,0 7 0-2,0 4 0 2,0-3 0 0,0-8 0-1,0-6 0 0,0-3 0 1,0-7 0 1,0 3 0-1,0 1 0-2,0 1 0 1,2 7 0 1,4 6 0 0,1 0 0 3,-1-6 0-6,4-8 0 2,-2-5 0 0,2-9 0 1,1 0 0-1,2-1 0 1,0 1 0-1,-5 4 0 1,2 7 0 1,-2 8 0-3,2-3 0 2,-4-4 0-1,-3-12 0 2,-2-8 0-2,-1-4 0-1,0 2 0 0,4 0 0 2,-1 2 0 2,1 0 0-2,-4-5 0-2,0 0 0 1,0-6 0 0,0-4 0 1,0-3 0-2,0-6 0 2,0-2 0 1,0-10 0-2,0-2 0-1,0 0 0 1,0 0 0 2,0 0 0-2,22 0 0 2,13 0 0-1,17 0 0-1,9 0 0 0,5 0 0 0,7 0 0 0,11 0 0 2,4 0 0-4,8 0 0 6,7 0 0-6,-1 0 0 6,-6 0 0-8,5-2 0 6,-3-5 0-2,5 0 0 2,7-5 0-1,5 1 0-2,0 3 0 2,0 0 0-1,-10 3 0 2,-12 5 0-4,-17 0 0 5,-6 0 0-3,-5 0 0 1,3 0 0-2,1 0 0 2,3 0 0 0,1 5 0-1,-6 7 0 1,-7-4 0-1,-8-1 0 2,-4-1 0-2,-10 0 0 2,1-4 0 0,-10 0 0-1,2-2 0-1,0 0 0-6,2 0 0 9,5 0 0-3,1 0 0 3,4 0 0-6,-4 0 0 6,1 0 0-1,-5 0 0-5,3 0 0 3,1 0 0 3,4 0 0-2,-1 0 0-1,-5 0 0 0,-8 0 0-1,-8 0 0 5,-11 0 0-5,-4 0 0-1,-6 0 0 3,0 0 0-1,0 0 0 2,0 0 0-3,0 0 0 2,0 0 0-1,0-10 0 2,0-15 0-3,0-7 0 3,0-16 0 2,0 5 0-4,0-10 0-2,0-10 0 2,0-9 0 0,0-11 0 4,0-4 0-4,0-4 0-3,3-4 0 7,1-12 0-8,-4-13 0 6,0-17 0-1,0-8 0-1,0 3 0 0,0 3 0 0,0-6 0 2,0-7 0-1,-11-6 0-1,-5-6 0 0,-1 3 0 3,-5 3 0-5,-1 7 0 4,2 16 0-3,3 20 0 3,5 23 0-3,6 25 0 3,5 21 0-2,2 19 0-1,0 20 0 4,0 7 0-6,0 0 0 4,13 5-252 0,1 14-126 0,-4 0-285 3</inkml:trace>
    </iact:actionData>
  </iact:action>
  <iact:action type="add" startTime="5494">
    <iact:property name="dataType"/>
    <iact:actionData xml:id="d1">
      <inkml:trace xmlns:inkml="http://www.w3.org/2003/InkML" xml:id="stk1" contextRef="#ctx0" brushRef="#br0">12483 204 695 0,'0'0'263'3,"0"0"-113"5,0 0-49-2,0 0-13 3,0 0 27-2,0 0-26 2,0 0-12-3,22-11-21 1,-68 3 29 1,-25 8-13 0,-18 0-11-2,-14 0-10 2,-5 0-10 1,-15 0-5-2,-1 16-9-1,-4-5 1 2,2 1-16 12,12 1-12-20,5-8 0 4,2 1 0 4,10-3 0-1,-1-3 0 2,4 0 0-4,2 0 0 6,2 0 0-5,1 0 0 4,4 0 0-6,6 0 0 3,3-3 0 1,7-1 0 1,-1 4 0-3,-4 0 0 1,5 0 0 2,2 0 0-2,-3 0 0-1,4 0 0 2,4 0 0 1,7 0 0-1,4 4 0-2,5-1 0 1,3 2 0 2,4 0 0 5,2 6 0-12,1 1 0 5,3-7 0 1,-2 3 0-2,12-6 0 0,4 2 0 2,10-4 0 1,5 0 0 2,2 0 0-6,2 0 0 1,0 0 0 4,-2 0 0-5,-8 0 0 6,1 0 0-8,-10 0 0 6,2 0 0 1,-6 0 0-7,1 0 0 5,0 0 0 0,1 0 0 1,3 0 0-3,2 0 0 4,4 0 0-5,3 0 0 5,-1 0 0-3,8 0 0-1,2 11 0 1,0 12 0 2,0 23 0-3,0 16 0 1,0 11 0 2,0 13 0-3,0 7 0 1,7 5 0 2,4 12 0-2,2 5 0 1,-2 10 0-2,-3 6 0 2,2 9 0-1,0 9 0 5,-4 10 0-8,-6 8 0 5,0 0 0-1,0-7 0-2,0-13 0 0,0-10 0 2,0-15 0 3,0-10 0-5,0-6 0 0,0-12 0 1,0 0 0 3,0-12 0-4,-6-9 0 0,-4-7 0 3,0-13 0 1,2-7 0-3,-1-11 0 0,-2-4 0 0,10-5 0 0,-2 1 0 0,3-1 0 0,0-4 0 1,0-7 0-1,0-3 0 1,0-7 0-2,0-2 0 2,0 0 0 0,0-3 0 0,0 0 0-3,0 0 0 4,0 0 0 0,28 0 0-2,23 3 0 1,22-3 0 3,19 0 0-5,16 0 0 1,14 0 0-3,9-17 0 4,-3-2 0 0,-1 5 0 1,-5-2 0 1,-7 8 0-5,8 0 0 2,2 4 0 0,11 4 0-1,1-3 0 2,-1-1 0 0,-2-2 0 1,-2 4 0-2,-3-2 0-1,-2 4 0 4,2 0 0-4,-14 0 0-1,1 0 0 5,-10 0 0-2,-5 0 0-1,-1 0 0 0,-2 0 0 0,-12 0 0 1,1 0 0 7,-8-11 0-13,-5 2 0 4,-8-1 0 2,-8 3 0-1,-6-2 0 2,-10 4 0-2,-9-1 0 0,-8 3 0 0,-11 0 0-1,-1 3 0 2,-9 0 0 1,2 0 0-3,-4 0 0 1,1 0 0 1,-3 0 0 0,0 0 0 0,2-2 0-2,-2-1 0 2,4-2 0-1,-4-21 0 2,0-17 0-1,0-27 0 1,0-36 0-1,0-21 0-3,0-34 0 1,-9-34 0 6,-13-30 0-5,-2-23 0-1,0-18 0 0,0-3 0 2,1 16 0 0,8 26 0-1,2 37 0-1,9 44 0 2,1 39 0 5,0 36 0-5,3 25 0-2,-7 15 0-1,-3 6-84 1,-5 6-127 2,5 19-48-2,0 3-132 2</inkml:trace>
    </iact:actionData>
  </iact:action>
  <iact:action type="add" startTime="10909">
    <iact:property name="dataType"/>
    <iact:actionData xml:id="d2">
      <inkml:trace xmlns:inkml="http://www.w3.org/2003/InkML" xml:id="stk2" contextRef="#ctx0" brushRef="#br1">941 1317 611 0,'0'0'200'5,"0"0"-54"3,7 150-9-3,-7-81-82 3,-22 5 26 0,-11 2-11 0,5-10-9-2,-6-9-3 2,0-11-20 0,5-7-13 0,2-5-8-2,1-8 0 2,12-3-9 0,7-13 10 0,7-7-15-2,0-3 16 2,0 0-3 0,0 0 2 0,34-29-12-2,10-16-5 3,9 1-1-2,-7 4 2-1,-10 11 2 2,-15 14 19 0,-11 13 21 0,-10 2-9 0,0 0 3-2,0 33-14 2,0 34 4 0,-10 24-22 0,-19-2-2-2,3-12 3 2,5-19 3 0,9-28 11 0,6-16-12 0,6-14 5-1,0 0-14 1,10-34 12-2,38-31-10 2,24-25-2 4,18-8 0-6,3-5 3 1,2 3-6-1,-9 18 7 1,-29 26 3 1,-24 27-5 3,-18 18 18-7,-15 11-6 4,0 9 4-1,0 49 20 1,-19 21-19-2,-10 5-9 5,1-17-7-2,7-19 5-5,8-23-6 2,8-14-2 2,5-11 0 1,0 0-3-2,0 0-7-1,31-30 10 4,20-20 0-4,9-8 3 5,-5 12-6-8,-13 12 7 5,-13 17-2 0,-18 11 3-3,-11 6-2 4,0 0-2 1,0 6 1 0,0 34 8-5,0 4-10 0,0 4 0 4,0-12 0-2,0-9 0 1,0-1 0-1,0-9-6 1,0-10-50-2,0-5-27 3,0-2-57-3,0-2-80 3,0-19-169-2,0-8-570 5</inkml:trace>
    </iact:actionData>
  </iact:action>
  <iact:action type="add" startTime="12060">
    <iact:property name="dataType"/>
    <iact:actionData xml:id="d3">
      <inkml:trace xmlns:inkml="http://www.w3.org/2003/InkML" xml:id="stk3" contextRef="#ctx0" brushRef="#br1">6174 743 1060 0,'0'0'152'3,"0"0"42"1,0 0-56 4,-129 152-48 0,79-44-8 0,-12 18-25-2,-2 9-20 4,4 3-7-4,6-9-1 2,12-16-2-2,15-21-10 2,13-29 4 0,8-34-8-2,6-14-1 2,0-15-1 0,11 0 6 0,44-44-17 0,22-32 0-2,17-34 0 2,3-8 0 4,-13 10-6-7,-17 36 9 11,-26 31-7-13,-27 27 8 2,-14 14 1 1,0 47 27 0,-8 52-6 4,-39 33-26-3,-8 22 0 0,-4-10 0-1,-3-10 0 1,14-27 0 1,9-32 0-2,16-31 0 3,16-29 0-2,7-15 0 2,3-26 0-4,55-62 0 5,29-51 0-3,29-43 0 0,9-13 0 2,-6 10 0-3,-32 49 0 2,-35 61 0 3,-35 48 0-2,-17 27 0-6,0 94 0 5,-55 64 0-1,-22 56 0-1,-21 17 0 1,-5-14 0 2,10-37 0-1,19-34 0 0,19-45 0-2,25-46 0 3,30-48 0-2,0-23 0 1,82-84 0-1,45-57 0 0,35-31 0 3,10-7 0-2,-21 30 0 0,-34 52 0-2,-52 47 0 0,-38 43 0 2,-27 23 0-3,0 43 0 6,-24 66 0-5,-41 44 0 4,-17 28 0-6,-3-9 0 4,12-28 0 1,15-35 0-4,24-43 0 3,20-32 0 0,14-34 0 0,14-34 0 1,57-62 0-3,39-40 0 1,22-37 0 3,12-15 0-3,-6 15 0-1,-28 37 0 2,-40 48 0 1,-38 55 0-3,-26 31 0 0,-6 14 0 4,-34 72 0-4,-32 39 0 3,-13 23 0-2,0-4 0 1,9-20 0-2,14-26 0 0,17-31 0 2,17-30 0 0,14-20 0 0,8-15 0 0,0 0 0-3,42-26 0 5,27-31 0-2,12-13 0-2,-5-7-99 2,-7 3-117 1,-51 52-114-2,-1 5-160-1</inkml:trace>
    </iact:actionData>
  </iact:action>
  <iact:action type="add" startTime="13341">
    <iact:property name="dataType"/>
    <iact:actionData xml:id="d4">
      <inkml:trace xmlns:inkml="http://www.w3.org/2003/InkML" xml:id="stk4" contextRef="#ctx0" brushRef="#br1">14361 1087 550 0,'0'0'488'2,"0"0"-345"6,0 0-3-2,-160 154 17 2,50-42-57 1,-12 11 8-2,7-1-31-1,13 0-8 2,20-18-23 0,23-20-7-2,20-22-26 2,17-25 4 0,15-20-10 0,7-17 4 0,26 0 9-2,47-27-8 3,41-46-12-2,30-39-6 5,9-39 5-9,3-20 2 6,-23 18-3-1,-40 40 4-2,-37 53-2 2,-33 45 1 0,-20 15 5 4,-3 86 34-7,-19 51-31 0,-36 43-9 5,-17 8 0-5,-4-23 0 2,3-37 0 0,6-39 0 4,24-34 0-4,19-34 0 1,17-21 0-4,7-6 0 5,35-59 0-2,34-36 0-1,33-36 0 2,19-28 0 3,16-18 0-3,-5 5 0-3,-22 36 0 3,-39 53 0-2,-40 53 0 2,-20 36 0-3,-11 46 0 4,-11 58 0-1,-31 37 0 3,-13 13 0-5,-2-11 0 1,5-28 0 0,10-28 0 0,15-32 0 0,11-28 0 0,11-18 0 2,5-9 0-3,0 0 0 2,7 0 0 3,46-42 0-5,24-28 0 2,11-29 0-4,5-30 0 4,2-16 0 1,-9 3 0-1,-20 33 0-1,-23 41 0-1,-26 44 0 2,-13 24 0 0,-4 72 0 0,-9 74 0-2,-46 52 0 3,-18 19 0-2,-9-17 0 1,-10-39 0-2,13-38 0 4,12-35 0-5,27-39 0 5,23-30 0-5,17-19 0 2,6-41 0 2,49-46 0 0,21-35 0-3,19-24 0 1,13-29 0 2,11-20 0-2,3-2 0-1,-21 29 0 2,-28 57 0 2,-34 60 0-4,-30 51 0 4,-9 21 0-4,0 83 0 0,-42 38 0 2,-13 31 0-2,0-14 0 3,0-32 0-2,8-28 0-2,15-33 0 5,13-36 0-2,11-22 0-1,8-8 0-1,0 0 0 2,36-44 0 0,29-26 0 1,19-19 0-4,4-14 0 3,7 2 0 0,-10 15 0 3,-9 23 0-3,-26 26 0-2,-16 26-73 0,-25 11-110 1,-9 22-87 1,0 27-210-2</inkml:trace>
    </iact:actionData>
  </iact:action>
  <iact:action type="add" startTime="16699">
    <iact:property name="dataType"/>
    <iact:actionData xml:id="d5">
      <inkml:trace xmlns:inkml="http://www.w3.org/2003/InkML" xml:id="stk5" contextRef="#ctx0" brushRef="#br2">25055 6202 672 0,'0'0'227'4,"0"0"-73"2,0 0-71 2,0 0-31 0,0 0-7 0,0 0 16-1,0 0 0 0,7 142-4 1,-7-111-3 0,5-6-17-2,-5-2-4 2,0-3-10 0,0-9 1 0,4-6-10-2,-4-5-1 3,3 0-5-2,-3 0 4 2,1 0 5-4,3 0 5 3,2 0 5 0,7 0-2 0,2 0-8-2,2 0-1 2,6 0 0 0,3 0 0 0,7 0 1-2,5 0-6 2,1 3 25 0,4 2 0 2,2 1-9-5,4 0-5 8,6-1-11-4,4-3-3-4,9-2-8-1,1 0 6 4,9 0 2 0,1 0 1 1,5 0 5-3,4 0-6 0,4 0 6 2,-1 0-8 2,-6 0 11-2,-12 0-6-3,-2-2-11 3,-5 2 0-1,-2-2 0 0,3 2 0 0,0 0 0 1,3 0 0 0,-4-6 0-3,5 1 0 4,-10 0 0-1,-6-2 0 3,-5 7 0-2,-2-2 0-5,-1 2 0 4,-2-3 0 0,0 1 0-4,-1 0 0 4,-2-2 0 0,-4-2 0-1,0 1 0 0,2 3 0 1,-1-4 0 0,6 6 0 3,-2-4 0-4,6 4 0 2,-4 0 0-6,2 0 0 5,-5 0 0-2,-2 0 0 2,-2 0 0 0,-3 0 0 0,-8 0 0-2,-3 0 0 3,-3 0 0-2,-7 0 0 2,1 0 0-2,-2 0 0 1,0 0 0 0,-3 0 0-2,-6 0 0-1,7 0 0 4,-7 0 0-1,6 0 0 0,0 0 0 0,-3 0 0-3,5 0 0 4,-4 0 0-1,-2 0 0-2,1 4 0 1,-2 4 0 2,1 0 0-2,1-1 0 0,-4-3 0 3,-3-4 0-4,0 0 0 2,1 0 0-2,-1 0 0 2,7-33 0 0,-2-30 0 0,0-16 0-2,-5 5-3 2,0 12 1 1,0 20-45-2,0 21-5-2,0 4-51 5,-10 14-89-2,-8 3-95 2,0 0-51-3</inkml:trace>
    </iact:actionData>
  </iact:action>
  <iact:action type="add" startTime="20378">
    <iact:property name="dataType"/>
    <iact:actionData xml:id="d6">
      <inkml:trace xmlns:inkml="http://www.w3.org/2003/InkML" xml:id="stk6" contextRef="#ctx0" brushRef="#br3">10667 5292 222 0,'0'0'696'4,"0"0"-584"3,0 0 38 1,0 0 9 0,0 0-20 0,0 0-18-2,-33-3-4 2,0 25-37 0,-3 7-21 0,-4 4-23-2,-5 13-8 3,-2 19-2-2,-5 14-6-1,-6 19-1 2,5 11-13 1,1 4 9-2,9-15-11 4,9-25 3-6,13-28-6 3,9-26-1 0,12-19 0-1,0 0 0-2,12-58-2 4,40-27-1-1,22-22 2 0,16-8 1-2,10 4-2 4,-1 4 3 4,-9 20-2-11,-18 19 2 3,-25 26 0 1,-25 23 8-1,-11 16 0-1,-11 3 9 3,0 34-18 1,0 43 0-1,-31 23 0-2,-8 15 0 4,-3-6 0-4,2-15 0 4,12-23 0-4,5-27 0 0,19-29 0 2,4-15 0 0,0-4 0 0,33-57 0-2,34-35 0 2,25-32 0 3,5-16 0-4,2 2 0 0,-19 39 0-2,-32 43 0 3,-25 38 0 0,-23 22 0-2,0 62 0 3,-49 61 0 1,-22 36 0-3,-8 16 0 1,0-16 0-3,10-32 0 3,8-38 0-4,25-39 0 5,17-28 0-1,19-22 0 0,0-19 0-1,26-46 0 0,40-31 0 2,21-22 0-1,7-2 0-1,7 2 0-1,-11 11 0 2,-25 28 0 0,-22 35 0 0,-31 29 0-3,-12 15 0 4,-15 69 0-1,-43 38 0 1,-17 28 0-3,0-4 0 2,3-13 0 1,8-24 0-1,13-19 0-2,20-26 0 2,12-27 0-2,15-17 0 3,4-5 0-4,0 0 0 3,7 0 0 0,24-8 0 0,9-6 0-2,-1 4 0 3,-5-1-20-2,3 3-132 4,-23 3-112-3,1 1-128-3</inkml:trace>
    </iact:actionData>
  </iact:action>
  <iact:action type="add" startTime="21743">
    <iact:property name="dataType"/>
    <iact:actionData xml:id="d7">
      <inkml:trace xmlns:inkml="http://www.w3.org/2003/InkML" xml:id="stk7" contextRef="#ctx0" brushRef="#br3">26536 5275 364 0,'0'0'625'4,"0"0"-463"5,0 0-19-1,0 0-8-2,-94 188-61 1,20-93-12 1,0 4 5 1,7-5-18-3,11-17-5 2,14-22-4 0,16-22-17-2,12-20 2 2,11-13-13-1,3 0 7 2,0 0 3-1,44-44-17-2,31-32-2 2,19-33-3-1,-2-9 0 4,-7 9 0-6,-25 29-3 3,-20 41 6 1,-25 29 0-3,-15 10 22 1,0 60 28 0,-43 35-3 2,-20 27-45-2,-4-2-1-1,2-19-2 4,6-25 1-1,19-32-3-6,20-22 7 5,13-16-6 2,7-6 6-2,0 0 0-2,54-45-6 2,25-17 1-2,20-24 1 4,21-17-3-4,11-22-4 0,-11-5 4 2,-16 24-6 1,-36 38 6-1,-39 38 0-3,-26 30 2 3,-3 33 2 2,-45 63 0-3,-34 34-4 0,-13 10 0 1,6-17 0-2,17-28 0 2,21-29 0-2,20-29 0 2,20-25 0 0,5-12 0 3,3 0 0-4,11-12 0 0,47-41 0-2,28-27 0 1,13-25 0 2,-5-5 0 0,-12 18 0 0,-27 36 0 0,-28 33 0-2,-20 23 0 1,-7 58 0 2,-7 49 0 0,-34 33 0-4,-13 4 0 5,-2-21 0-1,8-22 0-3,1-27 0 0,18-28 0 1,10-23-61 2,9-23-57-3,10 0-43 1,0-55-38 1,44-29 12 2,-11 25-3-4,10 3-294 0</inkml:trace>
    </iact:actionData>
  </iact:action>
  <iact:action type="add" startTime="22839">
    <iact:property name="dataType"/>
    <iact:actionData xml:id="d8">
      <inkml:trace xmlns:inkml="http://www.w3.org/2003/InkML" xml:id="stk8" contextRef="#ctx0" brushRef="#br3">31474 5223 992 0,'0'0'141'2,"0"0"13"6,0 0 5 0,0 0-111 0,-123 192-21 0,47-88 46-2,4-5-34 2,5-12 9 0,13-16-9-2,10-14-9 4,18-22 3-4,10-15-2 4,12-13-7-4,4-7-9 0,0 0 2 2,41-15-14 0,22-37 3-2,29-30-4 2,8-26-3 2,14-24 1-2,-4-5-2-1,-24 26 2 0,-28 44 0 1,-34 38 4 0,-24 29 22-4,-4 48 54 5,-51 61-21-1,-23 41-59 0,-9 12 0-2,4-11 0 4,16-31 0-4,19-38 0 6,17-36 0-5,19-23 0-2,12-23 0 3,0 0 0-2,15-18 0 0,37-27 0 5,22-16 0-4,13-4 0 0,5 2 0-2,-2 8 0 5,-17 16 0-3,-20 16 0 1,-24 11 0-3,-16 12 0 3,-13 28 0 0,-3 45 0 0,-39 26 0-1,-13 0 0 1,5-23 0 0,8-19 0 1,15-24 0-4,9-20 0 7,14-9 0-2,4-4 0-7,4-28 0 5,41-35 0-3,30-25 0 3,18-19 0-1,16-12 0 0,13-9 0 0,-10 13 0 1,-23 24 0 0,-32 40 0-1,-30 27 0 0,-21 24 0 2,-6 14 0 0,-6 59 0-3,-36 23 0 2,-17 19 0-2,8-16 0 5,3-20 0-6,6-19 0 2,11-12 0 1,7-16-5 2,5-13-51-5,7-13-53 3,3-6-72-2,-6-14-44 3,15-13-102-4,-3-8-182 3</inkml:trace>
    </iact:actionData>
  </iact:action>
  <iact:action type="add" startTime="24689">
    <iact:property name="dataType"/>
    <iact:actionData xml:id="d9">
      <inkml:trace xmlns:inkml="http://www.w3.org/2003/InkML" xml:id="stk9" contextRef="#ctx0" brushRef="#br3">22584 8448 597 0,'0'0'131'5,"0"0"-35"2,0 0 0-1,0 0-26 2,0 0-21 0,0 0 13 0,0 0-16-2,-1 144 34 2,1-118-37 0,0-2-4 0,0-7 16-2,0-5-20 2,0-7-8 0,0 0-5 0,0-2-7 0,10 1-1-2,19-1 0 2,8 3-10 0,5-3 12-1,6 5 11 0,11-2 5 2,8-1-4 1,6-2-1-6,6-3-6 4,6 0-3 1,6 0 5-2,7 0 2-1,-1 0-1 2,3 0-11 1,3 0 5-2,3 0 16-1,3 2-12 4,1 5-7-4,0-7-11 6,2 0 6-7,1 0-5 1,4 0 6 3,-2 0-4-3,-13-4 5 0,-6 4-6 5,-5 0 7-5,-4-3-5 2,2-2-2 1,5-3 0-6,7 0-5 6,4 0 7 0,5 1-7-4,-5-3 8 4,1 3-8-1,-1 1 7 0,-5 0-8-3,5 4 2 5,-1 2 0-3,3 0 2 1,-2 0 3-3,-2 0-7 3,-3 0 9 1,-8 0-8-1,-9 0 0-1,-1 0-1 0,-10 0 0 2,-8-3 1-2,0-9 2 0,-11 5-3 0,0-5 3 1,-5 5-1 0,-6 0-1-2,-4 2-2 2,-3 0 0 0,-7-1-1 0,-5 1 0-2,0-3 1 2,-2 5 0-1,0-2 2 3,0 2 2-3,0 0-2-2,2 3 6 4,-5 0-6 1,-2 0 1-5,-1 0-2 4,-4 0 3-3,-2 0 0 2,-6 0-3-4,0 0 5 4,1 0-4 1,-1 0-2-1,-3 0 6-3,0 0-11 4,0 0 5-2,0 0-1 2,0 0-2-3,0-11-10 3,0-21-1-2,0-26-13 1,0-17 28-2,2-6 0 2,-2 1-6 0,0 20-18 3,3 20-5-6,-1 11-43 3,-2 16-39-2,0 11-48 2,0 2-99-2,0 0-152 2</inkml:trace>
    </iact:actionData>
  </iact:action>
  <iact:action type="add" startTime="26195">
    <iact:property name="dataType"/>
    <iact:actionData xml:id="d10">
      <inkml:trace xmlns:inkml="http://www.w3.org/2003/InkML" xml:id="stk10" contextRef="#ctx0" brushRef="#br3">26528 8714 509 0,'0'0'220'6,"0"0"-55"0,0 0-32 2,0 0-70 0,0 0-8 0,0 0 1-2,99 156 2 2,-63-134-14 0,11-9 14 0,2 0-18-2,16-5 4 2,8-4-9 0,9-4-3 0,13 0 0-2,3 0 0 2,10 0-2 0,2 0-11 3,9-12-3-5,3-4 6 0,2-1 0 4,1 2-2-3,-6-2-9 3,-3 1 8-4,-6 5-13 1,4 5 18 0,-1 6-14-2,2 0 7 3,4 0-13 5,-1 0 1-1,-5 0-2-11,-7 0 0 3,-3 0-1 4,-3 0-2-1,7 3 6 1,-4 0-4-1,-8 1-3 1,-1 0 1 0,-9-4-2 1,-8 5 1-1,8 2 1-1,-3-6-1-1,-3 5 2 0,3 2 2 5,-3 9 0-3,-1 2 6-1,1 6-6-3,-5-2 1 5,-5 4-1-1,-11-4-2 1,-3 2 2-4,-6-1 0 8,-2 4 3-8,3 4-2 2,-3 4 4-1,7 0-5 0,-9 2 7 2,4-2-10 0,-7 0 2-1,1-4-1-1,-7 8 1 5,-3-4 0-5,1 12-1 0,-6-2 3 4,-8 1-3-2,-1-4 5 0,-12-10-6-4,-2-5 0 4,-1-6 0 0,-4-9-2 1,0-2 2-4,0-6 0 3,0-1-1-1,0-3-6 2,0 3 7-4,-13-4-8 7,-22 0 4-4,-9 0-10-1,-11 0 7-3,-8-17-7 5,-5-7-7 1,5 1 6-5,8 3-10 2,12 0 13 0,8 11 1 6,18 1 10-3,7 8 2-9,10 0-1 7,0 0 0-3,0 0 4 4,0 0 4-2,7 0 9 1,33 25 13 1,12 11-21-3,6 2 10 0,8-1 2 2,-2-4 10 0,0-7-24-1,-4-8 7 1,-5-4-5-1,-3-5 4 3,-10-7 3-5,-1-2-6 2,-9 0 1 1,0 0-10-1,-6-26 1 4,3-14 2-7,-3-3-8 5,-6 4 5-1,3 6-1 1,-5 9 0-5,-5 5-3 6,-8 5-20-4,-2-5-78 2,-3-5-90-3,0-10-80 4,-7 21-58-1,-7 8-504-1</inkml:trace>
    </iact:actionData>
  </iact:action>
  <iact:action type="add" startTime="27554">
    <iact:property name="dataType"/>
    <iact:actionData xml:id="d11">
      <inkml:trace xmlns:inkml="http://www.w3.org/2003/InkML" xml:id="stk11" contextRef="#ctx0" brushRef="#br3">29924 9685 494 0,'0'0'94'3,"0"0"3"5,0 0-15 0,0 0 2 0,0 0-29-2,0 0-8 2,-235-24-1 0,110 34-5 1,-11 23 3-4,-1 10-10 3,6 20 19 2,9 16-6-1,15 17-2-4,23 10-28 2,20 19 8 1,26 11-7-1,38 6 15 3,0-2-4-5,65-6-1 5,35-14-6-3,34-10 21-2,27-20 0 4,22-21-20-1,5-36-9 0,-3-33-14-3,-11-23 0 4,-20-78 0-2,-26-38-5 4,-33-39 4-7,-46-22-2 5,-49-11 2-3,0 0-4 9,-69 17 3-13,-14 34-29 5,-14 34-102 0,46 118-89 0,7 8-305 0</inkml:trace>
    </iact:actionData>
  </iact:action>
  <iact:action type="add" startTime="29945">
    <iact:property name="dataType"/>
    <iact:actionData xml:id="d12">
      <inkml:trace xmlns:inkml="http://www.w3.org/2003/InkML" xml:id="stk12" contextRef="#ctx0" brushRef="#br3">10184 12242 544 0,'0'0'217'6,"0"0"-63"0,0 0-9 2,0 0-53 0,0 0-10 0,0 0 14 0,0 0-2-1,67-35-22 0,-48 32-3 2,2 3-1-2,6-5-10-1,4 5 3 2,11-3-17 0,9 3-13 0,7 0-21-2,9 0 21 2,2 0-3 0,-1 0 4 3,1 0-9-7,-4 0 10 7,-1 0-21-6,-1 0 8 2,2 0 8 1,-2 3-25 0,1 7-3 3,-3 2 0 1,6 1 0-10,-3-2 0 6,-6 3 0-1,-1-1 0-3,-6-2 0 3,-6-2 0 1,-7 2 0 1,-7-6 0 1,-2 4 0-7,-7-7 0 5,-5 1 0 0,-1-3 0 0,6 0 0-1,-1 0 0 3,0 0 0-5,1 0 0 6,-7 0 0-5,-4 0 0 1,-2 0 0 1,4 0 0-3,-1 0 0 3,4 0 0-1,8 0 0 4,3 0 0-5,5 0 0-1,6 0 0 3,4-5 0 0,5-1 0-2,4-2 0 2,9 1 0 0,11-1 0 4,2 6 0-2,9-1 0-9,6 1 0 6,3 0 0 1,15-5 0 2,14-3 0-3,7-2 0-1,19-1 0 2,5 2 0-1,7 6 0 1,5 0 0-1,-3-2 0 2,1 5 0-2,-11-1 0-1,-5-5 0 2,-7-3 0 0,-1-3 0 0,0-4 0-2,0 2 0 3,-2-4 0-2,-4 3 0 3,0 1 0-6,-4-1 0 4,4 1 0-1,-4-1 0 2,-1 2 0 0,-8-2 0-1,-2 6 0 2,-3-1 0-9,-2 7 0 6,2 0 0 0,3 2 0 3,-3 3 0-4,-5 0 0 0,-1 0 0 4,-6 0 0-1,2 0 0-1,2 0 0-3,2 0 0 4,-2 0 0-2,-2-2 0 1,0-4 0 0,-6-2 0-3,3 0 0 3,7-6 0 0,5-2 0 1,11-4 0-1,1-2 0 0,-3 3 0-1,5 4 0 0,-2 3 0-2,4 8 0 3,-4 4 0 0,4 0 0-2,-3 0 0 5,-7 0 0-4,-1 0 0-2,3 0 0 4,6 0 0-2,-4 0 0 0,-2 0 0 3,1 0 0-6,-5 0 0 3,-7 0 0 2,5 0 0 0,-7 0 0 1,5 0 0-4,-5 0 0 1,-6 4 0 0,-3-4 0 2,-7 0 0-2,-6 0 0 1,1 0 0 1,-14 0 0-5,-4 3 0 5,-23 0 0-2,-14-1 0 2,-16 2 0-3,-12-3 0 3,-3 1 0-2,0-2 0 0,0 0 0-1,0 4 0 0,0-1 0 2,0 0 0 0,0 2 0-1,-18 14-68 1,-29 17-118 1,-28 13-79-4,29-19-88 3,-5 3-457-1</inkml:trace>
    </iact:actionData>
  </iact:action>
  <iact:action type="add" startTime="31558">
    <iact:property name="dataType"/>
    <iact:actionData xml:id="d13">
      <inkml:trace xmlns:inkml="http://www.w3.org/2003/InkML" xml:id="stk13" contextRef="#ctx0" brushRef="#br3">15732 12490 634 0,'0'0'287'5,"0"0"-171"3,0 0 2-1,0 0-65 0,0 0-23 1,0 0 21 0,170-4 7-2,-90 4-14 2,9 0 6 0,5 0-2 2,6 0-5-6,-2 0 3 5,-14 11-9-2,-20 5 5 1,-25 1-9-2,-20-7-3 2,-16 9-9 0,-3 4-3 0,-22 10-17-2,-38 0-1 2,-22-3 0 0,-7-9-7 0,4-7 7-2,16-6-10 4,23-5 3-2,19 1 5 4,16-4 2-6,11 0 2 1,0 7-2-1,25 7-1 1,34 7-11 0,10 13 9 1,8 9 6-2,-8 3-3 4,-10 10 1-6,-17-8 1 5,-19 2 2-2,-16-4 11 1,-7-5 2-2,-40-5-17 2,-37-10 0 1,-19-6-1-2,-1-11-1 1,9-9-4-1,12 0-27 1,21 0-46-1,15 0-30 0,40-12-103 1,0-1-204 0</inkml:trace>
    </iact:actionData>
  </iact:action>
  <iact:action type="add" startTime="32596">
    <iact:property name="dataType"/>
    <iact:actionData xml:id="d14">
      <inkml:trace xmlns:inkml="http://www.w3.org/2003/InkML" xml:id="stk14" contextRef="#ctx0" brushRef="#br3">24062 11536 458 0,'0'0'262'2,"0"0"-165"5,0 0 71 1,0 0-58 0,160 0-21-2,-118 0-3 2,10 0 23 0,22 0-38 0,13 0-5-2,17 0 0 2,21 0-23 0,9-13-13 0,11-7 18-2,10 7 4 3,0 7-7-2,0 6 8 5,-2 0-6-9,5 0-10 6,2 6-13-1,8 7-4-1,-3-1-2 1,10-4-7-2,1 1 9 7,3-7-3-3,8 0-17-9,-8-2 0 5,6 0 0 2,-6 4 0 0,0 7 0-2,-3 1 0 2,-12-3 0 2,-1 1 0-1,-5 0 0-5,0-8 0 3,0-2 0 1,-3 0 0 0,-5 0 0-2,-5 0 0 3,-5 0 0-2,-10-5 0 3,-8 5 0-5,-6 0 0 3,-13 0 0 0,-7 0 0-1,5 0 0 0,-3 0 0 1,5 0 0 0,11 0 0 0,0 0 0-3,9 0 0 4,1 0 0-2,0 0 0 2,7 0 0-4,0 3 0 5,1 2 0-3,-5-3 0 2,-1 1 0-3,3-3 0 1,-1 3 0 1,6-3 0 0,-1 0 0-2,-5 0 0 2,-4 0 0 0,-5 0 0-1,-7-6 0 1,1 1 0-1,-14 3 0 1,-9 2 0 0,-23 0 0 0,-25 0 0-2,-22 0 0 2,-12 0 0 0,-8 0 0-3,-10 0-136 4,-70 0-148-1,-53-10 101 2,-77 6 10-6,87 4-131 4,-15 0-427 0</inkml:trace>
    </iact:actionData>
  </iact:action>
  <iact:action type="add" startTime="33607">
    <iact:property name="dataType"/>
    <iact:actionData xml:id="d15">
      <inkml:trace xmlns:inkml="http://www.w3.org/2003/InkML" xml:id="stk15" contextRef="#ctx0" brushRef="#br3">27752 11961 556 0,'0'0'268'4,"0"0"-83"2,0 0-43 5,0 0-66-6,0 0-23 4,0 0 21-3,0 0-22 2,198-19 5 0,-131 16 1 0,4 3 0-2,16 0-5 2,-9 0 13-1,-1 8-29 2,-19 6 14-3,-18-1-17 1,-19-2-3 2,-16-1-7 0,-5-1-17-4,0 11 2 3,-38 7-6 0,-24 1-6-1,-20-7-1 0,-5-4 1 1,4-7-3 0,12 0-2 4,19-1-2-10,20-1 0 6,16-1 5 1,16 0 5-1,0 10 5-3,19 5-5 3,37 5-11 0,16 3 9 0,0 1 2-2,-2-1 9 2,-15-7 1 0,-15-3-2 0,-20-6 5-1,-13-4 0 2,-7 8-4-2,0 6-1 0,-34 5-6-1,-27 5-2 5,-16-5 0-2,-7-3-2-2,0-8 1 0,-7 5-3-3,10-4 1 5,9 1-43-2,7-10-79-2,10 1-68 4,51-11-75-2,4 0-312 1</inkml:trace>
    </iact:actionData>
  </iact:action>
  <iact:action type="add" startTime="35818">
    <iact:property name="dataType"/>
    <iact:actionData xml:id="d16">
      <inkml:trace xmlns:inkml="http://www.w3.org/2003/InkML" xml:id="stk16" contextRef="#ctx0" brushRef="#br2">10510 9694 395 0,'0'0'376'5,"0"0"-155"3,0 0 5-2,-156 183-43 2,96-82-64 0,-11 11 1 0,11 0-22-2,12-12-23 2,2-20-29 0,17-26-15 0,15-17-16-1,5-24-5 0,9-13-5 2,0 0 7-2,38-52-9-1,36-32-2 2,15-20-2 0,-6-3 3 2,-6 20-2-6,-24 30 3 5,-27 28 4-1,-13 29 28 0,-13 22 30-3,0 80-65 7,-47 50 0-5,-13 30 0 1,-2-7 0-2,0-25 0 0,10-43 0 2,15-34 0 0,16-37 0 0,12-25 0-3,9-11 0 5,16-38 0-4,44-47 0 1,35-46 0 1,21-34 0 1,12-18 0-3,-5 19 0 1,-32 41 0 1,-33 52 0 0,-37 63 0 0,-21 37 0-2,-8 101 0 3,-53 61 0-2,-22 29 0 2,-3 6 0-2,11-34 0 0,20-45 0 1,23-51 0-1,15-50 0 1,17-46 0-2,17-39 0 4,52-62 0-4,35-46 0-1,26-37 0 4,14-21 0-1,-12 9 0 0,-29 39 0-2,-43 59 0 2,-39 57 0 0,-21 41 0 0,-3 54 0-2,-55 67 0 3,-25 48 0-2,-20 21 0 4,-10-2 0-3,7-19 0-2,15-27 0 0,22-36 0 1,22-44 0 0,26-32 0 0,17-27 0 2,4-3 0-2,38-42 0 0,38-38 0 0,21-35 0 1,6-3-22 1,-7 3-149-5,-3 24-110 8,-69 74-62-5,-4 17-261 1</inkml:trace>
    </iact:actionData>
  </iact:action>
  <iact:action type="add" startTime="36589">
    <iact:property name="dataType"/>
    <iact:actionData xml:id="d17">
      <inkml:trace xmlns:inkml="http://www.w3.org/2003/InkML" xml:id="stk17" contextRef="#ctx0" brushRef="#br2">15124 12697 711 0,'0'0'0'6</inkml:trace>
    </iact:actionData>
  </iact:action>
  <iact:action type="add" startTime="36958">
    <iact:property name="dataType"/>
    <iact:actionData xml:id="d18">
      <inkml:trace xmlns:inkml="http://www.w3.org/2003/InkML" xml:id="stk18" contextRef="#ctx0" brushRef="#br2">15693 12391 911 0,'0'0'203'8,"0"0"-36"-3,-88 141 14 1,33-58-81 2,0-1-24 0,7-11-6 0,9-15-17-2,11-21-26 2,14-20-15 0,9-10-4 0,5-5-6-2,13-24-2 2,42-50-3 0,24-35 0 0,3-14 3-2,-3-5-2 2,-16 18 6 2,-13 32-7 1,-26 30 6-4,-12 31 0 2,-12 17 18-6,-2 66 58 4,-45 48-5-1,-14 40-68 2,-12 5 20 0,4-16-11 0,1-25 2-2,17-34-17 2,18-29 0 0,17-31 0 0,12-18 0-2,4-6 0 3,32-39 0 1,37-35 0-4,22-30 0 1,13-19 0-1,3-3 0 2,-12 10 0 3,-26 35 0-4,-30 40 0-2,-27 41 0 2,-12 23 0 1,-2 74 0-2,-44 40 0 2,-12 23 0 1,-8-10 0-1,2-30 0-2,15-33 0 8,15-32 0-12,20-31 0 7,14-24 0-5,0 0 0 3,35-29 0 2,33-36 0-1,23-20 0-2,5-10 0 2,6-5 0 0,-20 15 0 0,-27 28 0-1,-29 30 0 0,-23 27 0 2,-3 38 0-3,-15 51 0 2,-33 26 0 0,-10 10 0 0,0-17 0 0,6-23 0-2,15-24 0 3,16-34 0-2,15-17 0 2,6-10 0-5,2-29 0 4,49-48 0 0,18-32 0 3,22-29 0-5,17-21 0 3,9-4 0-1,-10 7 0-3,-18 36 0 2,-38 52 0-1,-30 51 0 5,-21 39 0-6,-12 104 0 1,-55 56 0 2,-28 43 0 3,-13-1 0-4,-5-32 0-2,15-38 0 3,24-51 0-1,36-45 0 2,19-39 0-4,19-19 0 3,47-50 0 3,35-50 0-5,28-43 0 0,7-16 0 1,-6-5 0 1,-9 19 0 2,-22 27-55-3,-40 38-194 0,-40 76-138 0,0 4-376-2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2B4E4-37C1-40CA-A8DA-4841704D5BE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75A2C-E48B-49AF-8F7F-3DD992DB94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78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75A2C-E48B-49AF-8F7F-3DD992DB943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271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75A2C-E48B-49AF-8F7F-3DD992DB943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513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BBEA-0029-4482-9A86-9E9DB9FC3B1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906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BBEA-0029-4482-9A86-9E9DB9FC3B1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192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47C9-9359-4FF9-A138-BA1E019CC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BE7BB-7D07-41D3-AC23-D43FDF80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0D01-A866-4815-B56F-1FB13338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E254-E6B6-49D3-BFCB-A81AF48F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71D98-D438-4AE4-8AFA-63B6405A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89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66B8-3C22-4B14-9317-0F9332D4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10570-F49E-4A6D-AB66-C4CBB5AC4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CF47-A09F-47A3-B1D8-E15963EF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B9B51-6FB9-4A8E-83A4-B5E7A4C9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E0CFF-3DFF-4A8C-A638-B080DC56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38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26C08-1118-452D-996B-10F56AFEB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31BB98-87BB-4DB6-BC08-832659B52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0FE80-E535-4787-9110-DFB7AC24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2F35-90E2-4483-8EDE-E951D4C3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D60F4-51E6-41FF-9985-C07EC165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156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D864-427F-46EE-8E14-0F4B0877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1C63-F6B6-49C6-A6F0-026E0077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51AD5-F85B-4C28-AE80-C7A58AB5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2B819-B99C-4409-ABA2-89A27643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E15C4-6509-4C3A-9E62-F4B6F69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85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A5E-17CB-4315-9548-6ED2C701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A25C-E9AA-4EEA-AD4F-F0D6DD108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CE5B-427A-4875-8AE8-6CDE163C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B0B9-4BB3-4D53-8A1C-1D94B392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79FD-A322-44A5-9AD2-F17C151E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99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9456-85F9-46CB-998E-11A63FDE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F5FB-E83C-4793-A1EC-7A3A626A7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28FC4-F169-470B-AE11-881936B4C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ED9B8-CB28-481D-8BEA-254F7E98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11991-D485-4C32-AE01-C175CBE7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1DDAE-C3B9-47D7-BE1B-2B9BEC07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1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DAFC-3E63-4A41-A5D2-709C21F9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3EF9-CF91-47C1-B3E6-9199ACFB8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74383-AD93-49B7-9A74-DE5F60887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9BA1F-5446-488B-AA79-D61BAC4C7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80FF2-47E9-46C1-8A63-3717081D5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D0984-0CFF-4444-89EF-E87E257C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B6AEB-6C41-42DA-87E7-9F7558F5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33AB6-1956-4CE8-A52E-BB307D8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5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68B6-8959-4818-B286-7C3DE380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42585-818C-49EB-AD2E-9AD0A105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4D57C-1A1C-4DA3-9396-05AC178E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061BD-513A-42E3-BF3B-A88DF2D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86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8B6C6-5637-44DA-B1D0-C167D36B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BBE21-7479-486D-A47A-1D46703C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B5BE4-0BC6-4821-9F10-55BBFDF8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55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6FD-A7C9-4E53-8221-8F7F980E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4468-CD58-4815-AF43-3004E55CF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E98DC-90D0-4F23-ABC1-4B54CD041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4B007-9ACF-480B-8065-08C52B32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A93AE-C004-4935-97E2-9BE6605E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F3949-F74E-46D3-BD8C-C12BF8A9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35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85C1-5BAE-43E1-B45C-566C4A24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58904-7AD9-4327-A76B-6D5DFF14A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22913-0379-4262-B2C9-0C5A46AE5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2C828-4A96-4322-959D-C4DACCDF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8D9F8-E95A-437D-A7DC-7F41F0C6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5F9A7-5C2F-4C0D-8ADC-CDCDACF8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56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CE433-2020-4F28-9923-771B6BD2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6E792-79D4-476F-924A-ABC5FABE8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734AC-8C9A-40E3-95BC-2360B10C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97A0-72CD-4775-B85E-073F633EA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62D88-74B0-474C-85FE-F9686A851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60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microsoft.com/office/2011/relationships/inkAction" Target="../ink/inkAction5.xml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11/relationships/inkAction" Target="../ink/inkAction58.xml"/><Relationship Id="rId3" Type="http://schemas.openxmlformats.org/officeDocument/2006/relationships/hyperlink" Target="https://sites.astro.caltech.edu/~george/ay21/Ay21_Lec03.pdf" TargetMode="External"/><Relationship Id="rId7" Type="http://schemas.openxmlformats.org/officeDocument/2006/relationships/image" Target="../media/image26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2670.png"/><Relationship Id="rId5" Type="http://schemas.openxmlformats.org/officeDocument/2006/relationships/image" Target="../media/image2660.png"/><Relationship Id="rId4" Type="http://schemas.openxmlformats.org/officeDocument/2006/relationships/image" Target="../media/image2650.png"/><Relationship Id="rId9" Type="http://schemas.openxmlformats.org/officeDocument/2006/relationships/image" Target="../media/image269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3" Type="http://schemas.openxmlformats.org/officeDocument/2006/relationships/image" Target="../media/image2911.png"/><Relationship Id="rId7" Type="http://schemas.openxmlformats.org/officeDocument/2006/relationships/image" Target="../media/image3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3200.png"/><Relationship Id="rId5" Type="http://schemas.openxmlformats.org/officeDocument/2006/relationships/image" Target="../media/image3020.png"/><Relationship Id="rId10" Type="http://schemas.openxmlformats.org/officeDocument/2006/relationships/image" Target="../media/image3101.png"/><Relationship Id="rId4" Type="http://schemas.openxmlformats.org/officeDocument/2006/relationships/image" Target="../media/image3180.png"/><Relationship Id="rId9" Type="http://schemas.microsoft.com/office/2011/relationships/inkAction" Target="../ink/inkAction5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328.png"/><Relationship Id="rId5" Type="http://schemas.microsoft.com/office/2011/relationships/inkAction" Target="../ink/inkAction60.xml"/><Relationship Id="rId4" Type="http://schemas.openxmlformats.org/officeDocument/2006/relationships/image" Target="../media/image31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microsoft.com/office/2011/relationships/inkAction" Target="../ink/inkAction61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hyperlink" Target="https://sites.astro.caltech.edu/~george/ay21/Ay21_Lec03.pdf" TargetMode="External"/><Relationship Id="rId7" Type="http://schemas.openxmlformats.org/officeDocument/2006/relationships/image" Target="../media/image3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3310.png"/><Relationship Id="rId5" Type="http://schemas.openxmlformats.org/officeDocument/2006/relationships/image" Target="../media/image3290.png"/><Relationship Id="rId10" Type="http://schemas.openxmlformats.org/officeDocument/2006/relationships/image" Target="../media/image3270.png"/><Relationship Id="rId4" Type="http://schemas.openxmlformats.org/officeDocument/2006/relationships/image" Target="../media/image3280.png"/><Relationship Id="rId9" Type="http://schemas.microsoft.com/office/2011/relationships/inkAction" Target="../ink/inkAction6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hyperlink" Target="https://sites.astro.caltech.edu/~george/ay21/Ay21_Lec03.pdf" TargetMode="External"/><Relationship Id="rId7" Type="http://schemas.openxmlformats.org/officeDocument/2006/relationships/image" Target="../media/image3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3290.png"/><Relationship Id="rId5" Type="http://schemas.openxmlformats.org/officeDocument/2006/relationships/image" Target="../media/image3320.png"/><Relationship Id="rId10" Type="http://schemas.openxmlformats.org/officeDocument/2006/relationships/image" Target="../media/image336.png"/><Relationship Id="rId4" Type="http://schemas.openxmlformats.org/officeDocument/2006/relationships/image" Target="../media/image3310.png"/><Relationship Id="rId9" Type="http://schemas.openxmlformats.org/officeDocument/2006/relationships/image" Target="../media/image33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hyperlink" Target="https://sites.astro.caltech.edu/~george/ay21/Ay21_Lec03.pdf" TargetMode="External"/><Relationship Id="rId7" Type="http://schemas.openxmlformats.org/officeDocument/2006/relationships/image" Target="../media/image349.png"/><Relationship Id="rId12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348.png"/><Relationship Id="rId11" Type="http://schemas.microsoft.com/office/2011/relationships/inkAction" Target="../ink/inkAction63.xml"/><Relationship Id="rId5" Type="http://schemas.openxmlformats.org/officeDocument/2006/relationships/image" Target="../media/image347.png"/><Relationship Id="rId10" Type="http://schemas.openxmlformats.org/officeDocument/2006/relationships/image" Target="../media/image3300.png"/><Relationship Id="rId9" Type="http://schemas.openxmlformats.org/officeDocument/2006/relationships/image" Target="../media/image35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59.png"/><Relationship Id="rId3" Type="http://schemas.openxmlformats.org/officeDocument/2006/relationships/hyperlink" Target="https://sites.astro.caltech.edu/~george/ay21/Ay21_Lec03.pdf" TargetMode="External"/><Relationship Id="rId7" Type="http://schemas.openxmlformats.org/officeDocument/2006/relationships/image" Target="../media/image354.png"/><Relationship Id="rId12" Type="http://schemas.microsoft.com/office/2011/relationships/inkAction" Target="../ink/inkAction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351.png"/><Relationship Id="rId11" Type="http://schemas.openxmlformats.org/officeDocument/2006/relationships/image" Target="../media/image358.png"/><Relationship Id="rId5" Type="http://schemas.openxmlformats.org/officeDocument/2006/relationships/image" Target="../media/image350.png"/><Relationship Id="rId10" Type="http://schemas.openxmlformats.org/officeDocument/2006/relationships/image" Target="../media/image357.png"/><Relationship Id="rId4" Type="http://schemas.openxmlformats.org/officeDocument/2006/relationships/image" Target="../media/image346.png"/><Relationship Id="rId9" Type="http://schemas.openxmlformats.org/officeDocument/2006/relationships/image" Target="../media/image35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0.png"/><Relationship Id="rId3" Type="http://schemas.openxmlformats.org/officeDocument/2006/relationships/hyperlink" Target="https://sites.astro.caltech.edu/~george/ay21/Ay21_Lec03.pdf" TargetMode="External"/><Relationship Id="rId7" Type="http://schemas.openxmlformats.org/officeDocument/2006/relationships/image" Target="../media/image335.png"/><Relationship Id="rId12" Type="http://schemas.openxmlformats.org/officeDocument/2006/relationships/image" Target="../media/image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334.png"/><Relationship Id="rId11" Type="http://schemas.microsoft.com/office/2011/relationships/inkAction" Target="../ink/inkAction65.xml"/><Relationship Id="rId5" Type="http://schemas.openxmlformats.org/officeDocument/2006/relationships/image" Target="../media/image3560.png"/><Relationship Id="rId10" Type="http://schemas.openxmlformats.org/officeDocument/2006/relationships/image" Target="../media/image3591.png"/><Relationship Id="rId4" Type="http://schemas.openxmlformats.org/officeDocument/2006/relationships/image" Target="../media/image347.png"/><Relationship Id="rId9" Type="http://schemas.openxmlformats.org/officeDocument/2006/relationships/image" Target="../media/image358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hyperlink" Target="https://sites.astro.caltech.edu/~george/ay21/Ay21_Lec03.pdf" TargetMode="External"/><Relationship Id="rId7" Type="http://schemas.openxmlformats.org/officeDocument/2006/relationships/image" Target="../media/image349.png"/><Relationship Id="rId12" Type="http://schemas.openxmlformats.org/officeDocument/2006/relationships/image" Target="../media/image3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348.png"/><Relationship Id="rId11" Type="http://schemas.microsoft.com/office/2011/relationships/inkAction" Target="../ink/inkAction66.xml"/><Relationship Id="rId10" Type="http://schemas.openxmlformats.org/officeDocument/2006/relationships/image" Target="../media/image361.png"/><Relationship Id="rId4" Type="http://schemas.openxmlformats.org/officeDocument/2006/relationships/image" Target="../media/image362.png"/><Relationship Id="rId9" Type="http://schemas.openxmlformats.org/officeDocument/2006/relationships/image" Target="../media/image35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6.png"/><Relationship Id="rId5" Type="http://schemas.openxmlformats.org/officeDocument/2006/relationships/image" Target="../media/image2511.png"/><Relationship Id="rId4" Type="http://schemas.openxmlformats.org/officeDocument/2006/relationships/image" Target="../media/image241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4.png"/><Relationship Id="rId3" Type="http://schemas.openxmlformats.org/officeDocument/2006/relationships/hyperlink" Target="https://sites.astro.caltech.edu/~george/ay21/Ay21_Lec03.pdf" TargetMode="External"/><Relationship Id="rId7" Type="http://schemas.openxmlformats.org/officeDocument/2006/relationships/image" Target="../media/image366.png"/><Relationship Id="rId12" Type="http://schemas.openxmlformats.org/officeDocument/2006/relationships/image" Target="../media/image373.png"/><Relationship Id="rId17" Type="http://schemas.openxmlformats.org/officeDocument/2006/relationships/image" Target="../media/image371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67.xml"/><Relationship Id="rId1" Type="http://schemas.openxmlformats.org/officeDocument/2006/relationships/tags" Target="../tags/tag94.xml"/><Relationship Id="rId6" Type="http://schemas.openxmlformats.org/officeDocument/2006/relationships/image" Target="../media/image362.png"/><Relationship Id="rId11" Type="http://schemas.openxmlformats.org/officeDocument/2006/relationships/image" Target="../media/image372.png"/><Relationship Id="rId5" Type="http://schemas.openxmlformats.org/officeDocument/2006/relationships/image" Target="../media/image365.png"/><Relationship Id="rId15" Type="http://schemas.openxmlformats.org/officeDocument/2006/relationships/image" Target="../media/image376.png"/><Relationship Id="rId10" Type="http://schemas.openxmlformats.org/officeDocument/2006/relationships/image" Target="../media/image369.png"/><Relationship Id="rId4" Type="http://schemas.openxmlformats.org/officeDocument/2006/relationships/image" Target="../media/image364.png"/><Relationship Id="rId9" Type="http://schemas.openxmlformats.org/officeDocument/2006/relationships/image" Target="../media/image368.png"/><Relationship Id="rId14" Type="http://schemas.openxmlformats.org/officeDocument/2006/relationships/image" Target="../media/image37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388.png"/><Relationship Id="rId18" Type="http://schemas.openxmlformats.org/officeDocument/2006/relationships/image" Target="../media/image394.png"/><Relationship Id="rId26" Type="http://schemas.openxmlformats.org/officeDocument/2006/relationships/image" Target="../media/image402.png"/><Relationship Id="rId3" Type="http://schemas.openxmlformats.org/officeDocument/2006/relationships/image" Target="../media/image377.png"/><Relationship Id="rId21" Type="http://schemas.openxmlformats.org/officeDocument/2006/relationships/image" Target="../media/image397.png"/><Relationship Id="rId34" Type="http://schemas.microsoft.com/office/2011/relationships/inkAction" Target="../ink/inkAction68.xml"/><Relationship Id="rId7" Type="http://schemas.openxmlformats.org/officeDocument/2006/relationships/image" Target="../media/image382.png"/><Relationship Id="rId12" Type="http://schemas.openxmlformats.org/officeDocument/2006/relationships/image" Target="../media/image387.png"/><Relationship Id="rId17" Type="http://schemas.openxmlformats.org/officeDocument/2006/relationships/image" Target="../media/image393.png"/><Relationship Id="rId25" Type="http://schemas.openxmlformats.org/officeDocument/2006/relationships/image" Target="../media/image401.png"/><Relationship Id="rId33" Type="http://schemas.openxmlformats.org/officeDocument/2006/relationships/image" Target="../media/image40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2.png"/><Relationship Id="rId20" Type="http://schemas.openxmlformats.org/officeDocument/2006/relationships/image" Target="../media/image396.png"/><Relationship Id="rId29" Type="http://schemas.openxmlformats.org/officeDocument/2006/relationships/image" Target="../media/image405.png"/><Relationship Id="rId1" Type="http://schemas.openxmlformats.org/officeDocument/2006/relationships/tags" Target="../tags/tag95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24" Type="http://schemas.openxmlformats.org/officeDocument/2006/relationships/image" Target="../media/image400.png"/><Relationship Id="rId32" Type="http://schemas.openxmlformats.org/officeDocument/2006/relationships/image" Target="../media/image408.png"/><Relationship Id="rId5" Type="http://schemas.openxmlformats.org/officeDocument/2006/relationships/image" Target="../media/image379.png"/><Relationship Id="rId15" Type="http://schemas.openxmlformats.org/officeDocument/2006/relationships/image" Target="../media/image391.png"/><Relationship Id="rId23" Type="http://schemas.openxmlformats.org/officeDocument/2006/relationships/image" Target="../media/image399.png"/><Relationship Id="rId28" Type="http://schemas.openxmlformats.org/officeDocument/2006/relationships/image" Target="../media/image404.png"/><Relationship Id="rId10" Type="http://schemas.openxmlformats.org/officeDocument/2006/relationships/image" Target="../media/image385.png"/><Relationship Id="rId19" Type="http://schemas.openxmlformats.org/officeDocument/2006/relationships/image" Target="../media/image395.png"/><Relationship Id="rId31" Type="http://schemas.openxmlformats.org/officeDocument/2006/relationships/image" Target="../media/image407.png"/><Relationship Id="rId4" Type="http://schemas.openxmlformats.org/officeDocument/2006/relationships/image" Target="../media/image378.png"/><Relationship Id="rId9" Type="http://schemas.openxmlformats.org/officeDocument/2006/relationships/image" Target="../media/image384.png"/><Relationship Id="rId14" Type="http://schemas.openxmlformats.org/officeDocument/2006/relationships/image" Target="../media/image389.png"/><Relationship Id="rId22" Type="http://schemas.openxmlformats.org/officeDocument/2006/relationships/image" Target="../media/image398.png"/><Relationship Id="rId27" Type="http://schemas.openxmlformats.org/officeDocument/2006/relationships/image" Target="../media/image403.png"/><Relationship Id="rId30" Type="http://schemas.openxmlformats.org/officeDocument/2006/relationships/image" Target="../media/image406.png"/><Relationship Id="rId35" Type="http://schemas.openxmlformats.org/officeDocument/2006/relationships/image" Target="../media/image41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13.png"/><Relationship Id="rId7" Type="http://schemas.microsoft.com/office/2011/relationships/inkAction" Target="../ink/inkAction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4120.png"/><Relationship Id="rId5" Type="http://schemas.openxmlformats.org/officeDocument/2006/relationships/image" Target="../media/image415.png"/><Relationship Id="rId4" Type="http://schemas.openxmlformats.org/officeDocument/2006/relationships/image" Target="../media/image411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astro-ph/0004404.pdf" TargetMode="External"/><Relationship Id="rId3" Type="http://schemas.openxmlformats.org/officeDocument/2006/relationships/image" Target="../media/image416.png"/><Relationship Id="rId7" Type="http://schemas.openxmlformats.org/officeDocument/2006/relationships/hyperlink" Target="https://arxiv.org/pdf/0803.073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Relationship Id="rId9" Type="http://schemas.openxmlformats.org/officeDocument/2006/relationships/hyperlink" Target="https://en.wikipedia.org/wiki/Lambda-CDM_model#Parameters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hyperlink" Target="https://map.gsfc.nasa.gov/media/030639/index.html" TargetMode="Externa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astro-ph/0004404.pdf" TargetMode="External"/><Relationship Id="rId7" Type="http://schemas.openxmlformats.org/officeDocument/2006/relationships/hyperlink" Target="https://arxiv.org/pdf/0803.0732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421.png"/><Relationship Id="rId11" Type="http://schemas.openxmlformats.org/officeDocument/2006/relationships/image" Target="../media/image422.png"/><Relationship Id="rId5" Type="http://schemas.openxmlformats.org/officeDocument/2006/relationships/image" Target="../media/image4191.png"/><Relationship Id="rId10" Type="http://schemas.microsoft.com/office/2011/relationships/inkAction" Target="../ink/inkAction70.xml"/><Relationship Id="rId4" Type="http://schemas.openxmlformats.org/officeDocument/2006/relationships/image" Target="../media/image4181.png"/><Relationship Id="rId9" Type="http://schemas.openxmlformats.org/officeDocument/2006/relationships/hyperlink" Target="https://en.wikipedia.org/wiki/Lambda-CDM_model#Parameters" TargetMode="Externa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0.png"/><Relationship Id="rId13" Type="http://schemas.openxmlformats.org/officeDocument/2006/relationships/image" Target="../media/image428.png"/><Relationship Id="rId3" Type="http://schemas.openxmlformats.org/officeDocument/2006/relationships/image" Target="../media/image4170.png"/><Relationship Id="rId7" Type="http://schemas.openxmlformats.org/officeDocument/2006/relationships/image" Target="../media/image4220.png"/><Relationship Id="rId12" Type="http://schemas.openxmlformats.org/officeDocument/2006/relationships/image" Target="../media/image427.png"/><Relationship Id="rId17" Type="http://schemas.openxmlformats.org/officeDocument/2006/relationships/image" Target="../media/image4160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71.xml"/><Relationship Id="rId1" Type="http://schemas.openxmlformats.org/officeDocument/2006/relationships/tags" Target="../tags/tag101.xml"/><Relationship Id="rId6" Type="http://schemas.openxmlformats.org/officeDocument/2006/relationships/image" Target="../media/image4210.png"/><Relationship Id="rId11" Type="http://schemas.openxmlformats.org/officeDocument/2006/relationships/image" Target="../media/image426.png"/><Relationship Id="rId5" Type="http://schemas.openxmlformats.org/officeDocument/2006/relationships/image" Target="../media/image4190.png"/><Relationship Id="rId15" Type="http://schemas.openxmlformats.org/officeDocument/2006/relationships/image" Target="../media/image432.png"/><Relationship Id="rId10" Type="http://schemas.openxmlformats.org/officeDocument/2006/relationships/image" Target="../media/image4250.png"/><Relationship Id="rId4" Type="http://schemas.openxmlformats.org/officeDocument/2006/relationships/image" Target="../media/image4180.png"/><Relationship Id="rId9" Type="http://schemas.openxmlformats.org/officeDocument/2006/relationships/image" Target="../media/image4240.png"/><Relationship Id="rId14" Type="http://schemas.openxmlformats.org/officeDocument/2006/relationships/image" Target="../media/image42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434.png"/><Relationship Id="rId5" Type="http://schemas.openxmlformats.org/officeDocument/2006/relationships/hyperlink" Target="https://en.wikipedia.org/wiki/Chronology_of_the_universe" TargetMode="External"/><Relationship Id="rId4" Type="http://schemas.openxmlformats.org/officeDocument/2006/relationships/image" Target="../media/image433.png"/><Relationship Id="rId9" Type="http://schemas.openxmlformats.org/officeDocument/2006/relationships/image" Target="../media/image43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6" Type="http://schemas.openxmlformats.org/officeDocument/2006/relationships/image" Target="../media/image439.png"/><Relationship Id="rId5" Type="http://schemas.openxmlformats.org/officeDocument/2006/relationships/hyperlink" Target="https://en.wikipedia.org/wiki/Chronology_of_the_universe" TargetMode="External"/><Relationship Id="rId4" Type="http://schemas.openxmlformats.org/officeDocument/2006/relationships/image" Target="../media/image4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.xml"/><Relationship Id="rId7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7" Type="http://schemas.openxmlformats.org/officeDocument/2006/relationships/image" Target="../media/image4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44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ark_Energy_Survey" TargetMode="External"/><Relationship Id="rId3" Type="http://schemas.openxmlformats.org/officeDocument/2006/relationships/image" Target="../media/image445.png"/><Relationship Id="rId7" Type="http://schemas.openxmlformats.org/officeDocument/2006/relationships/hyperlink" Target="https://physics.stackexchange.com/questions/314660/to-what-accuracy-do-we-know-the-value-of-the-cosmological-constant" TargetMode="External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5" Type="http://schemas.openxmlformats.org/officeDocument/2006/relationships/image" Target="../media/image447.png"/><Relationship Id="rId10" Type="http://schemas.openxmlformats.org/officeDocument/2006/relationships/hyperlink" Target="https://www.youtube.com/watch?v=IHMFDxLcMYs" TargetMode="External"/><Relationship Id="rId4" Type="http://schemas.openxmlformats.org/officeDocument/2006/relationships/image" Target="../media/image446.png"/><Relationship Id="rId9" Type="http://schemas.openxmlformats.org/officeDocument/2006/relationships/hyperlink" Target="https://www.youtube.com/watch?v=4TkyxLENS5Q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510.png"/><Relationship Id="rId5" Type="http://schemas.microsoft.com/office/2011/relationships/inkAction" Target="../ink/inkAction7.xml"/><Relationship Id="rId4" Type="http://schemas.openxmlformats.org/officeDocument/2006/relationships/image" Target="../media/image15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1.png"/><Relationship Id="rId13" Type="http://schemas.openxmlformats.org/officeDocument/2006/relationships/image" Target="../media/image31.png"/><Relationship Id="rId3" Type="http://schemas.openxmlformats.org/officeDocument/2006/relationships/image" Target="../media/image2610.png"/><Relationship Id="rId7" Type="http://schemas.openxmlformats.org/officeDocument/2006/relationships/image" Target="../media/image133.png"/><Relationship Id="rId12" Type="http://schemas.microsoft.com/office/2011/relationships/inkAction" Target="../ink/inkAction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11" Type="http://schemas.openxmlformats.org/officeDocument/2006/relationships/image" Target="../media/image3010.png"/><Relationship Id="rId10" Type="http://schemas.openxmlformats.org/officeDocument/2006/relationships/image" Target="../media/image2910.png"/><Relationship Id="rId4" Type="http://schemas.openxmlformats.org/officeDocument/2006/relationships/image" Target="../media/image130.png"/><Relationship Id="rId9" Type="http://schemas.openxmlformats.org/officeDocument/2006/relationships/image" Target="../media/image28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1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11" Type="http://schemas.openxmlformats.org/officeDocument/2006/relationships/image" Target="../media/image34.png"/><Relationship Id="rId10" Type="http://schemas.microsoft.com/office/2011/relationships/inkAction" Target="../ink/inkAction9.xml"/><Relationship Id="rId4" Type="http://schemas.openxmlformats.org/officeDocument/2006/relationships/image" Target="../media/image13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image" Target="../media/image37.png"/><Relationship Id="rId7" Type="http://schemas.openxmlformats.org/officeDocument/2006/relationships/image" Target="../media/image1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130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0.png"/><Relationship Id="rId7" Type="http://schemas.openxmlformats.org/officeDocument/2006/relationships/image" Target="../media/image4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microsoft.com/office/2011/relationships/inkAction" Target="../ink/inkAction12.xml"/><Relationship Id="rId5" Type="http://schemas.openxmlformats.org/officeDocument/2006/relationships/image" Target="../media/image452.png"/><Relationship Id="rId4" Type="http://schemas.openxmlformats.org/officeDocument/2006/relationships/image" Target="../media/image44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71.png"/><Relationship Id="rId5" Type="http://schemas.microsoft.com/office/2011/relationships/inkAction" Target="../ink/inkAction13.xml"/><Relationship Id="rId4" Type="http://schemas.openxmlformats.org/officeDocument/2006/relationships/image" Target="../media/image3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www.uio.no/studier/emner/matnat/astro/nedlagte-emner/AST4220/h09/course-material/lectures.pdf" TargetMode="External"/><Relationship Id="rId7" Type="http://schemas.microsoft.com/office/2011/relationships/inkAction" Target="../ink/inkAction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o.no/studier/emner/matnat/astro/nedlagte-emner/AST4220/h09/course-material/lectures.pdf" TargetMode="Externa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microsoft.com/office/2011/relationships/inkAction" Target="../ink/inkAction15.xml"/><Relationship Id="rId5" Type="http://schemas.openxmlformats.org/officeDocument/2006/relationships/image" Target="../media/image461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60.png"/><Relationship Id="rId4" Type="http://schemas.microsoft.com/office/2011/relationships/inkAction" Target="../ink/inkAction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63.png"/><Relationship Id="rId5" Type="http://schemas.microsoft.com/office/2011/relationships/inkAction" Target="../ink/inkAction18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21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microsoft.com/office/2011/relationships/inkAction" Target="../ink/inkAction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microsoft.com/office/2011/relationships/inkAction" Target="../ink/inkAction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cademic.oup.com/mnras/article/78/1/3/123987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eposterousuniverse.com/wp-content/uploads/grnotes-eight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microsoft.com/office/2011/relationships/inkAction" Target="../ink/inkAction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microsoft.com/office/2011/relationships/inkAction" Target="../ink/inkAction2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11/relationships/inkAction" Target="../ink/inkAction24.xm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95.png"/><Relationship Id="rId5" Type="http://schemas.openxmlformats.org/officeDocument/2006/relationships/image" Target="../media/image99.png"/><Relationship Id="rId4" Type="http://schemas.openxmlformats.org/officeDocument/2006/relationships/image" Target="../media/image981.png"/><Relationship Id="rId9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3" Type="http://schemas.openxmlformats.org/officeDocument/2006/relationships/image" Target="../media/image92.png"/><Relationship Id="rId7" Type="http://schemas.openxmlformats.org/officeDocument/2006/relationships/image" Target="../media/image103.png"/><Relationship Id="rId12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2.png"/><Relationship Id="rId9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1.png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95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920.png"/><Relationship Id="rId7" Type="http://schemas.microsoft.com/office/2011/relationships/inkAction" Target="../ink/inkAction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13.png"/><Relationship Id="rId5" Type="http://schemas.openxmlformats.org/officeDocument/2006/relationships/image" Target="../media/image971.png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115.png"/><Relationship Id="rId4" Type="http://schemas.microsoft.com/office/2011/relationships/inkAction" Target="../ink/inkAction2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9.png"/><Relationship Id="rId12" Type="http://schemas.microsoft.com/office/2011/relationships/inkAction" Target="../ink/inkAction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125.png"/><Relationship Id="rId4" Type="http://schemas.microsoft.com/office/2011/relationships/inkAction" Target="../ink/inkAction3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8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microsoft.com/office/2011/relationships/inkAction" Target="../ink/inkAction3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146.png"/><Relationship Id="rId4" Type="http://schemas.microsoft.com/office/2011/relationships/inkAction" Target="../ink/inkAction3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47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49.png"/><Relationship Id="rId10" Type="http://schemas.openxmlformats.org/officeDocument/2006/relationships/image" Target="../media/image159.png"/><Relationship Id="rId4" Type="http://schemas.openxmlformats.org/officeDocument/2006/relationships/image" Target="../media/image148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47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49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48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126.png"/><Relationship Id="rId4" Type="http://schemas.openxmlformats.org/officeDocument/2006/relationships/image" Target="../media/image87.png"/><Relationship Id="rId9" Type="http://schemas.microsoft.com/office/2011/relationships/inkAction" Target="../ink/inkAction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0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microsoft.com/office/2011/relationships/inkAction" Target="../ink/inkAction34.xml"/><Relationship Id="rId5" Type="http://schemas.openxmlformats.org/officeDocument/2006/relationships/image" Target="../media/image491.png"/><Relationship Id="rId4" Type="http://schemas.openxmlformats.org/officeDocument/2006/relationships/image" Target="../media/image10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01.png"/><Relationship Id="rId7" Type="http://schemas.microsoft.com/office/2011/relationships/inkAction" Target="../ink/inkAction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041.png"/><Relationship Id="rId5" Type="http://schemas.openxmlformats.org/officeDocument/2006/relationships/image" Target="../media/image521.png"/><Relationship Id="rId4" Type="http://schemas.openxmlformats.org/officeDocument/2006/relationships/image" Target="../media/image5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8.png"/><Relationship Id="rId17" Type="http://schemas.microsoft.com/office/2011/relationships/inkAction" Target="../ink/inkAction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png"/><Relationship Id="rId1" Type="http://schemas.openxmlformats.org/officeDocument/2006/relationships/tags" Target="../tags/tag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1.png"/><Relationship Id="rId3" Type="http://schemas.openxmlformats.org/officeDocument/2006/relationships/image" Target="../media/image531.png"/><Relationship Id="rId7" Type="http://schemas.openxmlformats.org/officeDocument/2006/relationships/image" Target="../media/image10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061.png"/><Relationship Id="rId5" Type="http://schemas.openxmlformats.org/officeDocument/2006/relationships/image" Target="../media/image1051.png"/><Relationship Id="rId10" Type="http://schemas.openxmlformats.org/officeDocument/2006/relationships/image" Target="../media/image172.png"/><Relationship Id="rId4" Type="http://schemas.openxmlformats.org/officeDocument/2006/relationships/image" Target="../media/image540.png"/><Relationship Id="rId9" Type="http://schemas.microsoft.com/office/2011/relationships/inkAction" Target="../ink/inkAction3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173.png"/><Relationship Id="rId3" Type="http://schemas.openxmlformats.org/officeDocument/2006/relationships/image" Target="../media/image451.png"/><Relationship Id="rId7" Type="http://schemas.openxmlformats.org/officeDocument/2006/relationships/image" Target="../media/image490.png"/><Relationship Id="rId12" Type="http://schemas.microsoft.com/office/2011/relationships/inkAction" Target="../ink/inkAction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einsteinpapers.press.princeton.edu/vol6-trans/44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138.png"/><Relationship Id="rId4" Type="http://schemas.microsoft.com/office/2011/relationships/inkAction" Target="../ink/inkAction38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11/relationships/inkAction" Target="../ink/inkAction39.xml"/><Relationship Id="rId3" Type="http://schemas.openxmlformats.org/officeDocument/2006/relationships/image" Target="../media/image1091.png"/><Relationship Id="rId7" Type="http://schemas.openxmlformats.org/officeDocument/2006/relationships/image" Target="../media/image1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39.png"/><Relationship Id="rId5" Type="http://schemas.openxmlformats.org/officeDocument/2006/relationships/image" Target="../media/image570.png"/><Relationship Id="rId4" Type="http://schemas.openxmlformats.org/officeDocument/2006/relationships/image" Target="../media/image1102.png"/><Relationship Id="rId9" Type="http://schemas.openxmlformats.org/officeDocument/2006/relationships/image" Target="../media/image1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58.jpeg"/><Relationship Id="rId7" Type="http://schemas.microsoft.com/office/2011/relationships/inkAction" Target="../ink/inkAction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10" Type="http://schemas.openxmlformats.org/officeDocument/2006/relationships/image" Target="../media/image910.png"/><Relationship Id="rId4" Type="http://schemas.openxmlformats.org/officeDocument/2006/relationships/image" Target="../media/image860.png"/><Relationship Id="rId9" Type="http://schemas.openxmlformats.org/officeDocument/2006/relationships/image" Target="../media/image9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7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microsoft.com/office/2011/relationships/inkAction" Target="../ink/inkAction41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03.png"/><Relationship Id="rId7" Type="http://schemas.openxmlformats.org/officeDocument/2006/relationships/image" Target="../media/image20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4.png"/><Relationship Id="rId4" Type="http://schemas.openxmlformats.org/officeDocument/2006/relationships/image" Target="../media/image197.png"/><Relationship Id="rId9" Type="http://schemas.microsoft.com/office/2011/relationships/inkAction" Target="../ink/inkAction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microsoft.com/office/2011/relationships/inkAction" Target="../ink/inkAction3.xm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10" Type="http://schemas.openxmlformats.org/officeDocument/2006/relationships/image" Target="../media/image214.png"/><Relationship Id="rId4" Type="http://schemas.openxmlformats.org/officeDocument/2006/relationships/image" Target="../media/image206.png"/><Relationship Id="rId9" Type="http://schemas.openxmlformats.org/officeDocument/2006/relationships/image" Target="../media/image2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41.png"/><Relationship Id="rId7" Type="http://schemas.openxmlformats.org/officeDocument/2006/relationships/image" Target="../media/image185.png"/><Relationship Id="rId12" Type="http://schemas.openxmlformats.org/officeDocument/2006/relationships/image" Target="../media/image2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75.png"/><Relationship Id="rId11" Type="http://schemas.openxmlformats.org/officeDocument/2006/relationships/image" Target="../media/image217.png"/><Relationship Id="rId5" Type="http://schemas.openxmlformats.org/officeDocument/2006/relationships/image" Target="../media/image174.png"/><Relationship Id="rId10" Type="http://schemas.openxmlformats.org/officeDocument/2006/relationships/image" Target="../media/image216.png"/><Relationship Id="rId4" Type="http://schemas.openxmlformats.org/officeDocument/2006/relationships/image" Target="../media/image165.png"/><Relationship Id="rId9" Type="http://schemas.openxmlformats.org/officeDocument/2006/relationships/image" Target="../media/image2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2180.png"/><Relationship Id="rId5" Type="http://schemas.microsoft.com/office/2011/relationships/inkAction" Target="../ink/inkAction43.xml"/><Relationship Id="rId4" Type="http://schemas.openxmlformats.org/officeDocument/2006/relationships/image" Target="../media/image2171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0.png"/><Relationship Id="rId3" Type="http://schemas.openxmlformats.org/officeDocument/2006/relationships/image" Target="../media/image1850.png"/><Relationship Id="rId12" Type="http://schemas.openxmlformats.org/officeDocument/2006/relationships/image" Target="../media/image2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4.png"/><Relationship Id="rId1" Type="http://schemas.openxmlformats.org/officeDocument/2006/relationships/tags" Target="../tags/tag63.xml"/><Relationship Id="rId6" Type="http://schemas.openxmlformats.org/officeDocument/2006/relationships/image" Target="../media/image2170.png"/><Relationship Id="rId11" Type="http://schemas.openxmlformats.org/officeDocument/2006/relationships/image" Target="../media/image222.png"/><Relationship Id="rId15" Type="http://schemas.microsoft.com/office/2011/relationships/inkAction" Target="../ink/inkAction44.xml"/><Relationship Id="rId4" Type="http://schemas.openxmlformats.org/officeDocument/2006/relationships/image" Target="../media/image2150.png"/><Relationship Id="rId9" Type="http://schemas.openxmlformats.org/officeDocument/2006/relationships/image" Target="../media/image2200.png"/><Relationship Id="rId14" Type="http://schemas.openxmlformats.org/officeDocument/2006/relationships/image" Target="../media/image22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29.png"/><Relationship Id="rId3" Type="http://schemas.openxmlformats.org/officeDocument/2006/relationships/image" Target="../media/image1850.png"/><Relationship Id="rId7" Type="http://schemas.openxmlformats.org/officeDocument/2006/relationships/image" Target="../media/image2211.png"/><Relationship Id="rId12" Type="http://schemas.microsoft.com/office/2011/relationships/inkAction" Target="../ink/inkAction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11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150.png"/><Relationship Id="rId9" Type="http://schemas.openxmlformats.org/officeDocument/2006/relationships/image" Target="../media/image2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hyperlink" Target="https://ned.ipac.caltech.edu/level5/Sept03/Trodden/Trodden2_6.html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5.png"/><Relationship Id="rId7" Type="http://schemas.microsoft.com/office/2011/relationships/inkAction" Target="../ink/inkAction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24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31.png"/><Relationship Id="rId5" Type="http://schemas.openxmlformats.org/officeDocument/2006/relationships/image" Target="../media/image244.png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NULL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microsoft.com/office/2007/relationships/hdphoto" Target="../media/hdphoto1.wdp"/><Relationship Id="rId9" Type="http://schemas.openxmlformats.org/officeDocument/2006/relationships/image" Target="../media/image25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hyperlink" Target="https://www.youtube.com/watch?v=dZ-4REivxRU" TargetMode="External"/><Relationship Id="rId7" Type="http://schemas.openxmlformats.org/officeDocument/2006/relationships/image" Target="../media/image2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image" Target="../media/image1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2210.png"/><Relationship Id="rId7" Type="http://schemas.openxmlformats.org/officeDocument/2006/relationships/image" Target="../media/image22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240.png"/><Relationship Id="rId5" Type="http://schemas.openxmlformats.org/officeDocument/2006/relationships/image" Target="../media/image2230.png"/><Relationship Id="rId10" Type="http://schemas.openxmlformats.org/officeDocument/2006/relationships/image" Target="../media/image2270.png"/><Relationship Id="rId4" Type="http://schemas.openxmlformats.org/officeDocument/2006/relationships/image" Target="../media/image2220.png"/><Relationship Id="rId9" Type="http://schemas.microsoft.com/office/2011/relationships/inkAction" Target="../ink/inkAction47.xml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11/relationships/inkAction" Target="../ink/inkAction48.xml"/><Relationship Id="rId3" Type="http://schemas.openxmlformats.org/officeDocument/2006/relationships/image" Target="../media/image2280.png"/><Relationship Id="rId7" Type="http://schemas.openxmlformats.org/officeDocument/2006/relationships/image" Target="../media/image2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650.png"/><Relationship Id="rId5" Type="http://schemas.openxmlformats.org/officeDocument/2006/relationships/image" Target="../media/image1020.png"/><Relationship Id="rId4" Type="http://schemas.openxmlformats.org/officeDocument/2006/relationships/image" Target="../media/image2290.png"/><Relationship Id="rId9" Type="http://schemas.openxmlformats.org/officeDocument/2006/relationships/image" Target="../media/image2320.png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11/relationships/inkAction" Target="../ink/inkAction49.xml"/><Relationship Id="rId3" Type="http://schemas.openxmlformats.org/officeDocument/2006/relationships/image" Target="../media/image1740.png"/><Relationship Id="rId7" Type="http://schemas.openxmlformats.org/officeDocument/2006/relationships/image" Target="../media/image2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2370.png"/><Relationship Id="rId5" Type="http://schemas.openxmlformats.org/officeDocument/2006/relationships/image" Target="../media/image2360.png"/><Relationship Id="rId4" Type="http://schemas.openxmlformats.org/officeDocument/2006/relationships/image" Target="../media/image1750.png"/><Relationship Id="rId9" Type="http://schemas.openxmlformats.org/officeDocument/2006/relationships/image" Target="../media/image23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70.png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200.png"/><Relationship Id="rId5" Type="http://schemas.openxmlformats.org/officeDocument/2006/relationships/image" Target="../media/image1190.png"/><Relationship Id="rId4" Type="http://schemas.openxmlformats.org/officeDocument/2006/relationships/image" Target="../media/image166.png"/><Relationship Id="rId9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2.png"/><Relationship Id="rId7" Type="http://schemas.openxmlformats.org/officeDocument/2006/relationships/image" Target="../media/image25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microsoft.com/office/2011/relationships/inkAction" Target="../ink/inkAction50.xml"/><Relationship Id="rId5" Type="http://schemas.openxmlformats.org/officeDocument/2006/relationships/image" Target="../media/image2621.png"/><Relationship Id="rId4" Type="http://schemas.openxmlformats.org/officeDocument/2006/relationships/image" Target="../media/image25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1.png"/><Relationship Id="rId7" Type="http://schemas.openxmlformats.org/officeDocument/2006/relationships/image" Target="../media/image25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microsoft.com/office/2011/relationships/inkAction" Target="../ink/inkAction51.xml"/><Relationship Id="rId5" Type="http://schemas.openxmlformats.org/officeDocument/2006/relationships/image" Target="../media/image2651.png"/><Relationship Id="rId4" Type="http://schemas.openxmlformats.org/officeDocument/2006/relationships/image" Target="../media/image264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0.png"/><Relationship Id="rId3" Type="http://schemas.openxmlformats.org/officeDocument/2006/relationships/image" Target="../media/image2661.png"/><Relationship Id="rId7" Type="http://schemas.openxmlformats.org/officeDocument/2006/relationships/image" Target="../media/image26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620.png"/><Relationship Id="rId5" Type="http://schemas.openxmlformats.org/officeDocument/2006/relationships/image" Target="../media/image2681.png"/><Relationship Id="rId4" Type="http://schemas.openxmlformats.org/officeDocument/2006/relationships/image" Target="../media/image2671.png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11/relationships/inkAction" Target="../ink/inkAction52.xml"/><Relationship Id="rId3" Type="http://schemas.openxmlformats.org/officeDocument/2006/relationships/hyperlink" Target="https://sites.astro.caltech.edu/~george/ay21/Ay21_Lec03.pdf" TargetMode="External"/><Relationship Id="rId7" Type="http://schemas.openxmlformats.org/officeDocument/2006/relationships/image" Target="../media/image26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2670.png"/><Relationship Id="rId5" Type="http://schemas.openxmlformats.org/officeDocument/2006/relationships/image" Target="../media/image2660.png"/><Relationship Id="rId4" Type="http://schemas.openxmlformats.org/officeDocument/2006/relationships/image" Target="../media/image2650.png"/><Relationship Id="rId9" Type="http://schemas.openxmlformats.org/officeDocument/2006/relationships/image" Target="../media/image269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0.png"/><Relationship Id="rId7" Type="http://schemas.openxmlformats.org/officeDocument/2006/relationships/image" Target="../media/image2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731.png"/><Relationship Id="rId5" Type="http://schemas.openxmlformats.org/officeDocument/2006/relationships/image" Target="../media/image2721.png"/><Relationship Id="rId10" Type="http://schemas.openxmlformats.org/officeDocument/2006/relationships/image" Target="../media/image276.png"/><Relationship Id="rId4" Type="http://schemas.openxmlformats.org/officeDocument/2006/relationships/image" Target="../media/image2712.png"/><Relationship Id="rId9" Type="http://schemas.microsoft.com/office/2011/relationships/inkAction" Target="../ink/inkAction5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0.png"/><Relationship Id="rId7" Type="http://schemas.openxmlformats.org/officeDocument/2006/relationships/image" Target="../media/image281.png"/><Relationship Id="rId12" Type="http://schemas.openxmlformats.org/officeDocument/2006/relationships/image" Target="../media/image2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280.png"/><Relationship Id="rId11" Type="http://schemas.microsoft.com/office/2011/relationships/inkAction" Target="../ink/inkAction54.xml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701.png"/><Relationship Id="rId3" Type="http://schemas.openxmlformats.org/officeDocument/2006/relationships/image" Target="../media/image278.png"/><Relationship Id="rId7" Type="http://schemas.openxmlformats.org/officeDocument/2006/relationships/image" Target="../media/image283.png"/><Relationship Id="rId12" Type="http://schemas.openxmlformats.org/officeDocument/2006/relationships/image" Target="../media/image2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287.png"/><Relationship Id="rId11" Type="http://schemas.microsoft.com/office/2011/relationships/inkAction" Target="../ink/inkAction55.xml"/><Relationship Id="rId5" Type="http://schemas.openxmlformats.org/officeDocument/2006/relationships/image" Target="../media/image280.png"/><Relationship Id="rId10" Type="http://schemas.openxmlformats.org/officeDocument/2006/relationships/image" Target="../media/image2770.png"/><Relationship Id="rId4" Type="http://schemas.openxmlformats.org/officeDocument/2006/relationships/image" Target="../media/image286.png"/><Relationship Id="rId9" Type="http://schemas.openxmlformats.org/officeDocument/2006/relationships/image" Target="../media/image28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4.png"/><Relationship Id="rId12" Type="http://schemas.microsoft.com/office/2011/relationships/inkAction" Target="../ink/inkAction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280.pn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0" Type="http://schemas.openxmlformats.org/officeDocument/2006/relationships/image" Target="../media/image295.png"/><Relationship Id="rId4" Type="http://schemas.openxmlformats.org/officeDocument/2006/relationships/image" Target="../media/image278.png"/><Relationship Id="rId9" Type="http://schemas.openxmlformats.org/officeDocument/2006/relationships/image" Target="../media/image28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3" Type="http://schemas.openxmlformats.org/officeDocument/2006/relationships/image" Target="../media/image302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25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57.xml"/><Relationship Id="rId1" Type="http://schemas.openxmlformats.org/officeDocument/2006/relationships/tags" Target="../tags/tag83.xml"/><Relationship Id="rId6" Type="http://schemas.openxmlformats.org/officeDocument/2006/relationships/image" Target="../media/image68.png"/><Relationship Id="rId11" Type="http://schemas.openxmlformats.org/officeDocument/2006/relationships/image" Target="../media/image320.png"/><Relationship Id="rId5" Type="http://schemas.openxmlformats.org/officeDocument/2006/relationships/image" Target="../media/image315.png"/><Relationship Id="rId15" Type="http://schemas.openxmlformats.org/officeDocument/2006/relationships/image" Target="../media/image324.png"/><Relationship Id="rId10" Type="http://schemas.openxmlformats.org/officeDocument/2006/relationships/image" Target="../media/image319.png"/><Relationship Id="rId4" Type="http://schemas.openxmlformats.org/officeDocument/2006/relationships/image" Target="../media/image310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4EBED-A8A2-4FEC-A894-7E80F30207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69F0CFD-DE5B-40F4-898B-2F1D1CC1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3" y="914400"/>
            <a:ext cx="12213493" cy="603804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10C0BF-1C38-4CD6-BC9E-FCD062E6515B}"/>
              </a:ext>
            </a:extLst>
          </p:cNvPr>
          <p:cNvSpPr txBox="1"/>
          <p:nvPr/>
        </p:nvSpPr>
        <p:spPr>
          <a:xfrm>
            <a:off x="168119" y="0"/>
            <a:ext cx="121438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dirty="0">
                <a:solidFill>
                  <a:srgbClr val="11FF7D"/>
                </a:solidFill>
              </a:rPr>
              <a:t>Friedmann Equations </a:t>
            </a:r>
            <a:r>
              <a:rPr lang="en-CA" sz="9600" dirty="0">
                <a:solidFill>
                  <a:srgbClr val="FF5353"/>
                </a:solidFill>
              </a:rPr>
              <a:t>Derivation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1D42702-EBB4-4A0C-83CF-4C4129C24106}"/>
              </a:ext>
            </a:extLst>
          </p:cNvPr>
          <p:cNvSpPr txBox="1"/>
          <p:nvPr/>
        </p:nvSpPr>
        <p:spPr>
          <a:xfrm>
            <a:off x="185552" y="3330093"/>
            <a:ext cx="52611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rgbClr val="95CFFC"/>
                </a:solidFill>
              </a:rPr>
              <a:t>(And universe expansion models)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4A6C5C-8180-7D60-D412-F070840BD705}"/>
                  </a:ext>
                </a:extLst>
              </p:cNvPr>
              <p:cNvSpPr txBox="1"/>
              <p:nvPr/>
            </p:nvSpPr>
            <p:spPr>
              <a:xfrm>
                <a:off x="5773371" y="2552995"/>
                <a:ext cx="6076950" cy="153253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6000" i="1" smtClean="0">
                                    <a:solidFill>
                                      <a:srgbClr val="FF535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FF5353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 smtClean="0">
                            <a:solidFill>
                              <a:srgbClr val="B17ED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>
                    <a:solidFill>
                      <a:schemeClr val="bg1"/>
                    </a:solidFill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4A6C5C-8180-7D60-D412-F070840BD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371" y="2552995"/>
                <a:ext cx="6076950" cy="1532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1FA679-28B5-8641-AE34-1C70846BBF3D}"/>
                  </a:ext>
                </a:extLst>
              </p:cNvPr>
              <p:cNvSpPr txBox="1"/>
              <p:nvPr/>
            </p:nvSpPr>
            <p:spPr>
              <a:xfrm>
                <a:off x="4572005" y="4368635"/>
                <a:ext cx="7434443" cy="14090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540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400" i="1" smtClean="0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5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40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1FA679-28B5-8641-AE34-1C70846BB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5" y="4368635"/>
                <a:ext cx="7434443" cy="1409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9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92338-E2F6-4275-809D-9C907FEF1FFE}"/>
                  </a:ext>
                </a:extLst>
              </p:cNvPr>
              <p:cNvSpPr txBox="1"/>
              <p:nvPr/>
            </p:nvSpPr>
            <p:spPr>
              <a:xfrm>
                <a:off x="2464672" y="1661098"/>
                <a:ext cx="9727328" cy="3241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80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i="1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GB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54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5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54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5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54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5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92338-E2F6-4275-809D-9C907FEF1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672" y="1661098"/>
                <a:ext cx="9727328" cy="3241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F89FA76-1604-4C2B-9165-6AB3887CEECB}"/>
              </a:ext>
            </a:extLst>
          </p:cNvPr>
          <p:cNvSpPr txBox="1"/>
          <p:nvPr/>
        </p:nvSpPr>
        <p:spPr>
          <a:xfrm>
            <a:off x="165548" y="5002674"/>
            <a:ext cx="5698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Measured in rest frame: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0289F-CF34-4D85-828B-194961F19295}"/>
              </a:ext>
            </a:extLst>
          </p:cNvPr>
          <p:cNvSpPr txBox="1"/>
          <p:nvPr/>
        </p:nvSpPr>
        <p:spPr>
          <a:xfrm>
            <a:off x="5950260" y="4826640"/>
            <a:ext cx="6077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u="sng" dirty="0"/>
              <a:t>Cosmic Rest Frame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8F0556-7953-806F-D5BB-ED4C9E81FFD7}"/>
              </a:ext>
            </a:extLst>
          </p:cNvPr>
          <p:cNvGrpSpPr/>
          <p:nvPr/>
        </p:nvGrpSpPr>
        <p:grpSpPr>
          <a:xfrm>
            <a:off x="222916" y="108243"/>
            <a:ext cx="11496816" cy="2123658"/>
            <a:chOff x="222916" y="108243"/>
            <a:chExt cx="11496816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33145C3-8B82-418B-AB5C-6E40CB7920E8}"/>
                    </a:ext>
                  </a:extLst>
                </p:cNvPr>
                <p:cNvSpPr txBox="1"/>
                <p:nvPr/>
              </p:nvSpPr>
              <p:spPr>
                <a:xfrm>
                  <a:off x="222916" y="108243"/>
                  <a:ext cx="5065162" cy="212365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400" dirty="0"/>
                    <a:t>Fluid with uniform </a:t>
                  </a:r>
                  <a:br>
                    <a:rPr lang="en-CA" sz="4400" dirty="0"/>
                  </a:br>
                  <a:r>
                    <a:rPr lang="en-CA" sz="4400" dirty="0"/>
                    <a:t>mass density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CA" sz="4400" dirty="0"/>
                    <a:t> </a:t>
                  </a:r>
                  <a:br>
                    <a:rPr lang="en-CA" sz="4400" dirty="0"/>
                  </a:br>
                  <a:r>
                    <a:rPr lang="en-CA" sz="4400" dirty="0"/>
                    <a:t>and pressure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33145C3-8B82-418B-AB5C-6E40CB792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16" y="108243"/>
                  <a:ext cx="5065162" cy="2123658"/>
                </a:xfrm>
                <a:prstGeom prst="rect">
                  <a:avLst/>
                </a:prstGeom>
                <a:blipFill>
                  <a:blip r:embed="rId4"/>
                  <a:stretch>
                    <a:fillRect t="-5085" b="-11864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C7E25A-7FDF-4651-B0EE-0FDC9AAABEBC}"/>
                </a:ext>
              </a:extLst>
            </p:cNvPr>
            <p:cNvSpPr txBox="1"/>
            <p:nvPr/>
          </p:nvSpPr>
          <p:spPr>
            <a:xfrm>
              <a:off x="5583364" y="137740"/>
              <a:ext cx="61363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“</a:t>
              </a:r>
              <a:r>
                <a:rPr lang="en-CA" sz="4800" u="sng" dirty="0"/>
                <a:t>Perfect Fluid</a:t>
              </a:r>
              <a:r>
                <a:rPr lang="en-CA" sz="4800" dirty="0"/>
                <a:t>” energy-momentum tensor: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C167A1-6C1A-4739-8258-77B902BB1361}"/>
              </a:ext>
            </a:extLst>
          </p:cNvPr>
          <p:cNvSpPr txBox="1"/>
          <p:nvPr/>
        </p:nvSpPr>
        <p:spPr>
          <a:xfrm>
            <a:off x="1422160" y="5697020"/>
            <a:ext cx="10599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(frame with no doppler shift in CMB radiation</a:t>
            </a:r>
          </a:p>
          <a:p>
            <a:r>
              <a:rPr lang="en-CA" sz="3600" dirty="0"/>
              <a:t>and where avg. velocity of matter at large scales is zero)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4DE7F6-B9EA-930E-EFF1-9DF45E76B3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39120" y="2492514"/>
              <a:ext cx="5954040" cy="2425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4DE7F6-B9EA-930E-EFF1-9DF45E76B3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9760" y="2483154"/>
                <a:ext cx="5972760" cy="2444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103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81"/>
    </mc:Choice>
    <mc:Fallback xmlns="">
      <p:transition spd="slow" advTm="32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F9F8C-837D-7ADB-4873-BF12DBA72B7A}"/>
              </a:ext>
            </a:extLst>
          </p:cNvPr>
          <p:cNvSpPr txBox="1"/>
          <p:nvPr/>
        </p:nvSpPr>
        <p:spPr>
          <a:xfrm>
            <a:off x="92924" y="-677867"/>
            <a:ext cx="11170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https://sites.astro.caltech.edu/~george/ay21/Ay21_Lec03.pdf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38027-0CF0-E10B-E9F7-64D1A459836D}"/>
                  </a:ext>
                </a:extLst>
              </p:cNvPr>
              <p:cNvSpPr txBox="1"/>
              <p:nvPr/>
            </p:nvSpPr>
            <p:spPr>
              <a:xfrm>
                <a:off x="3541407" y="411575"/>
                <a:ext cx="8278918" cy="15554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38027-0CF0-E10B-E9F7-64D1A4598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407" y="411575"/>
                <a:ext cx="8278918" cy="1555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BCFFE4-C3C5-DE53-B7F6-E0468D8342E6}"/>
                  </a:ext>
                </a:extLst>
              </p:cNvPr>
              <p:cNvSpPr txBox="1"/>
              <p:nvPr/>
            </p:nvSpPr>
            <p:spPr>
              <a:xfrm>
                <a:off x="371675" y="411575"/>
                <a:ext cx="2331105" cy="31393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6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6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6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BCFFE4-C3C5-DE53-B7F6-E0468D83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75" y="411575"/>
                <a:ext cx="2331105" cy="3139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23EC50-9107-3FA8-DB6F-C16848C53242}"/>
                  </a:ext>
                </a:extLst>
              </p:cNvPr>
              <p:cNvSpPr txBox="1"/>
              <p:nvPr/>
            </p:nvSpPr>
            <p:spPr>
              <a:xfrm>
                <a:off x="3541407" y="2236021"/>
                <a:ext cx="8278918" cy="14741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23EC50-9107-3FA8-DB6F-C16848C53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407" y="2236021"/>
                <a:ext cx="8278918" cy="1474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5DBE76-CE6C-0A8A-565D-928F39FBBAA3}"/>
                  </a:ext>
                </a:extLst>
              </p:cNvPr>
              <p:cNvSpPr txBox="1"/>
              <p:nvPr/>
            </p:nvSpPr>
            <p:spPr>
              <a:xfrm>
                <a:off x="2465520" y="4371552"/>
                <a:ext cx="4644462" cy="16765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sz="6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6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6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sz="6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6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CA" sz="6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5DBE76-CE6C-0A8A-565D-928F39FBB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520" y="4371552"/>
                <a:ext cx="4644462" cy="16765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5847F0-EB11-CBAB-A368-28CC9A1D4B97}"/>
              </a:ext>
            </a:extLst>
          </p:cNvPr>
          <p:cNvSpPr txBox="1"/>
          <p:nvPr/>
        </p:nvSpPr>
        <p:spPr>
          <a:xfrm>
            <a:off x="6745381" y="4395782"/>
            <a:ext cx="5446619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sz="5400" dirty="0"/>
              <a:t>Expansion always </a:t>
            </a:r>
            <a:r>
              <a:rPr lang="en-CA" sz="5400" u="sng" dirty="0"/>
              <a:t>decelerating</a:t>
            </a:r>
            <a:r>
              <a:rPr lang="en-CA" sz="5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3D9167-9FF7-857D-AEE7-FC7C0BF905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29480" y="256680"/>
              <a:ext cx="6395040" cy="561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3D9167-9FF7-857D-AEE7-FC7C0BF905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0120" y="247320"/>
                <a:ext cx="6413760" cy="563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03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42"/>
    </mc:Choice>
    <mc:Fallback xmlns="">
      <p:transition spd="slow" advTm="27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build="p"/>
      <p:bldP spid="10" grpId="0"/>
      <p:bldP spid="11" grpId="0"/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7F5D9-16A2-4017-9F00-F12FB885F099}"/>
                  </a:ext>
                </a:extLst>
              </p:cNvPr>
              <p:cNvSpPr txBox="1"/>
              <p:nvPr/>
            </p:nvSpPr>
            <p:spPr>
              <a:xfrm>
                <a:off x="0" y="4365396"/>
                <a:ext cx="6307500" cy="23400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000" i="1" dirty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1=</m:t>
                    </m:r>
                    <m:sSub>
                      <m:sSubPr>
                        <m:ctrlPr>
                          <a:rPr lang="en-CA" sz="50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5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5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5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GB" sz="5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7F5D9-16A2-4017-9F00-F12FB885F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65396"/>
                <a:ext cx="6307500" cy="2340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EA768D-FCA6-7F8C-0A81-7A1D4A29540A}"/>
              </a:ext>
            </a:extLst>
          </p:cNvPr>
          <p:cNvSpPr txBox="1"/>
          <p:nvPr/>
        </p:nvSpPr>
        <p:spPr>
          <a:xfrm>
            <a:off x="198995" y="161824"/>
            <a:ext cx="5793817" cy="15081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600" dirty="0"/>
              <a:t>1</a:t>
            </a:r>
            <a:r>
              <a:rPr lang="en-CA" sz="4600" baseline="30000" dirty="0"/>
              <a:t>st</a:t>
            </a:r>
            <a:r>
              <a:rPr lang="en-CA" sz="4600" dirty="0"/>
              <a:t> Friedmann Equation (re-written)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05B99F-0A3A-4AF8-5ED6-6C3284E02D1E}"/>
                  </a:ext>
                </a:extLst>
              </p:cNvPr>
              <p:cNvSpPr txBox="1"/>
              <p:nvPr/>
            </p:nvSpPr>
            <p:spPr>
              <a:xfrm>
                <a:off x="198995" y="1771360"/>
                <a:ext cx="6307500" cy="249260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0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0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5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5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05B99F-0A3A-4AF8-5ED6-6C3284E02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5" y="1771360"/>
                <a:ext cx="6307500" cy="2492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E24D62-7078-5B15-899F-ABF072EE4644}"/>
              </a:ext>
            </a:extLst>
          </p:cNvPr>
          <p:cNvCxnSpPr>
            <a:cxnSpLocks/>
          </p:cNvCxnSpPr>
          <p:nvPr/>
        </p:nvCxnSpPr>
        <p:spPr>
          <a:xfrm>
            <a:off x="6307500" y="247102"/>
            <a:ext cx="0" cy="644374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9C88A8-1893-D22B-C7EC-66F30FECF76C}"/>
                  </a:ext>
                </a:extLst>
              </p:cNvPr>
              <p:cNvSpPr txBox="1"/>
              <p:nvPr/>
            </p:nvSpPr>
            <p:spPr>
              <a:xfrm>
                <a:off x="6800851" y="1604040"/>
                <a:ext cx="5268354" cy="16677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800" b="0" i="0" dirty="0"/>
                  <a:t>Density parameter (matter):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4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9C88A8-1893-D22B-C7EC-66F30FECF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1" y="1604040"/>
                <a:ext cx="5268354" cy="1667764"/>
              </a:xfrm>
              <a:prstGeom prst="rect">
                <a:avLst/>
              </a:prstGeom>
              <a:blipFill>
                <a:blip r:embed="rId5"/>
                <a:stretch>
                  <a:fillRect l="-2069" t="-21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D27B42-EE99-0505-240F-978F67997F83}"/>
                  </a:ext>
                </a:extLst>
              </p:cNvPr>
              <p:cNvSpPr txBox="1"/>
              <p:nvPr/>
            </p:nvSpPr>
            <p:spPr>
              <a:xfrm>
                <a:off x="7119749" y="47818"/>
                <a:ext cx="4354286" cy="14512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Hubble Parameter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)≡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D27B42-EE99-0505-240F-978F67997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49" y="47818"/>
                <a:ext cx="4354286" cy="1451231"/>
              </a:xfrm>
              <a:prstGeom prst="rect">
                <a:avLst/>
              </a:prstGeom>
              <a:blipFill>
                <a:blip r:embed="rId6"/>
                <a:stretch>
                  <a:fillRect t="-20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7FB27-EE4D-82BA-CB38-57765AE5E345}"/>
                  </a:ext>
                </a:extLst>
              </p:cNvPr>
              <p:cNvSpPr txBox="1"/>
              <p:nvPr/>
            </p:nvSpPr>
            <p:spPr>
              <a:xfrm>
                <a:off x="6802678" y="3365499"/>
                <a:ext cx="5286687" cy="16750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Dark Energy parameter: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4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7FB27-EE4D-82BA-CB38-57765AE5E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78" y="3365499"/>
                <a:ext cx="5286687" cy="1675010"/>
              </a:xfrm>
              <a:prstGeom prst="rect">
                <a:avLst/>
              </a:prstGeom>
              <a:blipFill>
                <a:blip r:embed="rId7"/>
                <a:stretch>
                  <a:fillRect l="-2062" t="-213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08996-B21A-2574-7449-B632079ADB97}"/>
                  </a:ext>
                </a:extLst>
              </p:cNvPr>
              <p:cNvSpPr txBox="1"/>
              <p:nvPr/>
            </p:nvSpPr>
            <p:spPr>
              <a:xfrm>
                <a:off x="6821012" y="5117269"/>
                <a:ext cx="5268354" cy="16751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Curvature parameter: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4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08996-B21A-2574-7449-B632079AD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012" y="5117269"/>
                <a:ext cx="5268354" cy="1675139"/>
              </a:xfrm>
              <a:prstGeom prst="rect">
                <a:avLst/>
              </a:prstGeom>
              <a:blipFill>
                <a:blip r:embed="rId8"/>
                <a:stretch>
                  <a:fillRect l="-2069" t="-213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62AA4F-258D-DDD5-76EC-5E12AE006B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02600" y="5493240"/>
              <a:ext cx="5751360" cy="1248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62AA4F-258D-DDD5-76EC-5E12AE006B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1960" y="5483880"/>
                <a:ext cx="5770080" cy="1266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05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47"/>
    </mc:Choice>
    <mc:Fallback xmlns="">
      <p:transition spd="slow" advTm="2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4A7355-91C8-40B3-8510-C75B3BCE8FF0}"/>
                  </a:ext>
                </a:extLst>
              </p:cNvPr>
              <p:cNvSpPr txBox="1"/>
              <p:nvPr/>
            </p:nvSpPr>
            <p:spPr>
              <a:xfrm>
                <a:off x="6900404" y="89397"/>
                <a:ext cx="5196346" cy="26759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5200" b="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2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52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52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52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52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52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GB" sz="5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2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5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2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2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GB" sz="52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2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200" i="1" dirty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4A7355-91C8-40B3-8510-C75B3BCE8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404" y="89397"/>
                <a:ext cx="5196346" cy="2675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2EDFD-3F68-4DE9-8D51-3619523846FB}"/>
                  </a:ext>
                </a:extLst>
              </p:cNvPr>
              <p:cNvSpPr txBox="1"/>
              <p:nvPr/>
            </p:nvSpPr>
            <p:spPr>
              <a:xfrm>
                <a:off x="0" y="220904"/>
                <a:ext cx="6995654" cy="22195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CA" sz="5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54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54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54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CA" sz="54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CA" sz="54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dirty="0"/>
                  <a:t> </a:t>
                </a:r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2EDFD-3F68-4DE9-8D51-36195238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04"/>
                <a:ext cx="6995654" cy="2219518"/>
              </a:xfrm>
              <a:prstGeom prst="rect">
                <a:avLst/>
              </a:prstGeom>
              <a:blipFill>
                <a:blip r:embed="rId4"/>
                <a:stretch>
                  <a:fillRect t="-74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DCB222-BE4D-4682-B7CE-DB73FD098E85}"/>
              </a:ext>
            </a:extLst>
          </p:cNvPr>
          <p:cNvCxnSpPr>
            <a:cxnSpLocks/>
          </p:cNvCxnSpPr>
          <p:nvPr/>
        </p:nvCxnSpPr>
        <p:spPr>
          <a:xfrm>
            <a:off x="0" y="28759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0B85E3-A5FB-8578-63D3-4FA6D385F3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2320" y="2314080"/>
              <a:ext cx="3252240" cy="134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0B85E3-A5FB-8578-63D3-4FA6D385F3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960" y="2304720"/>
                <a:ext cx="3270960" cy="153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18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9"/>
    </mc:Choice>
    <mc:Fallback xmlns="">
      <p:transition spd="slow" advTm="9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4A7355-91C8-40B3-8510-C75B3BCE8FF0}"/>
                  </a:ext>
                </a:extLst>
              </p:cNvPr>
              <p:cNvSpPr txBox="1"/>
              <p:nvPr/>
            </p:nvSpPr>
            <p:spPr>
              <a:xfrm>
                <a:off x="6900404" y="89397"/>
                <a:ext cx="5196346" cy="26759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5200" b="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2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52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52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52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52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52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GB" sz="5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2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5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2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2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GB" sz="52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2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200" i="1" dirty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2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4A7355-91C8-40B3-8510-C75B3BCE8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404" y="89397"/>
                <a:ext cx="5196346" cy="2675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2EDFD-3F68-4DE9-8D51-3619523846FB}"/>
                  </a:ext>
                </a:extLst>
              </p:cNvPr>
              <p:cNvSpPr txBox="1"/>
              <p:nvPr/>
            </p:nvSpPr>
            <p:spPr>
              <a:xfrm>
                <a:off x="0" y="220904"/>
                <a:ext cx="6995654" cy="22195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CA" sz="5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54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54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54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CA" sz="54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CA" sz="54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dirty="0"/>
                  <a:t> </a:t>
                </a:r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2EDFD-3F68-4DE9-8D51-36195238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04"/>
                <a:ext cx="6995654" cy="2219518"/>
              </a:xfrm>
              <a:prstGeom prst="rect">
                <a:avLst/>
              </a:prstGeom>
              <a:blipFill>
                <a:blip r:embed="rId4"/>
                <a:stretch>
                  <a:fillRect t="-741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0288A5CB-AA29-4160-9A04-D9586F33DC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3685" y="3097161"/>
              <a:ext cx="11749547" cy="36133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91165">
                      <a:extLst>
                        <a:ext uri="{9D8B030D-6E8A-4147-A177-3AD203B41FA5}">
                          <a16:colId xmlns:a16="http://schemas.microsoft.com/office/drawing/2014/main" val="3599690709"/>
                        </a:ext>
                      </a:extLst>
                    </a:gridCol>
                    <a:gridCol w="1043073">
                      <a:extLst>
                        <a:ext uri="{9D8B030D-6E8A-4147-A177-3AD203B41FA5}">
                          <a16:colId xmlns:a16="http://schemas.microsoft.com/office/drawing/2014/main" val="845966551"/>
                        </a:ext>
                      </a:extLst>
                    </a:gridCol>
                    <a:gridCol w="3653031">
                      <a:extLst>
                        <a:ext uri="{9D8B030D-6E8A-4147-A177-3AD203B41FA5}">
                          <a16:colId xmlns:a16="http://schemas.microsoft.com/office/drawing/2014/main" val="2879608686"/>
                        </a:ext>
                      </a:extLst>
                    </a:gridCol>
                    <a:gridCol w="2762278">
                      <a:extLst>
                        <a:ext uri="{9D8B030D-6E8A-4147-A177-3AD203B41FA5}">
                          <a16:colId xmlns:a16="http://schemas.microsoft.com/office/drawing/2014/main" val="3322106412"/>
                        </a:ext>
                      </a:extLst>
                    </a:gridCol>
                  </a:tblGrid>
                  <a:tr h="120445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r>
                                  <a:rPr lang="en-CA" sz="4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sub>
                                </m:sSub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open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6276999"/>
                      </a:ext>
                    </a:extLst>
                  </a:tr>
                  <a:tr h="12044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r>
                                  <a:rPr lang="en-CA" sz="4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sub>
                                </m:sSub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flat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1461908"/>
                      </a:ext>
                    </a:extLst>
                  </a:tr>
                  <a:tr h="12044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r>
                                  <a:rPr lang="en-CA" sz="48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sub>
                                </m:sSub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closed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586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0288A5CB-AA29-4160-9A04-D9586F33DC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3685" y="3097161"/>
              <a:ext cx="11749547" cy="36133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91165">
                      <a:extLst>
                        <a:ext uri="{9D8B030D-6E8A-4147-A177-3AD203B41FA5}">
                          <a16:colId xmlns:a16="http://schemas.microsoft.com/office/drawing/2014/main" val="3599690709"/>
                        </a:ext>
                      </a:extLst>
                    </a:gridCol>
                    <a:gridCol w="1043073">
                      <a:extLst>
                        <a:ext uri="{9D8B030D-6E8A-4147-A177-3AD203B41FA5}">
                          <a16:colId xmlns:a16="http://schemas.microsoft.com/office/drawing/2014/main" val="845966551"/>
                        </a:ext>
                      </a:extLst>
                    </a:gridCol>
                    <a:gridCol w="3653031">
                      <a:extLst>
                        <a:ext uri="{9D8B030D-6E8A-4147-A177-3AD203B41FA5}">
                          <a16:colId xmlns:a16="http://schemas.microsoft.com/office/drawing/2014/main" val="2879608686"/>
                        </a:ext>
                      </a:extLst>
                    </a:gridCol>
                    <a:gridCol w="2762278">
                      <a:extLst>
                        <a:ext uri="{9D8B030D-6E8A-4147-A177-3AD203B41FA5}">
                          <a16:colId xmlns:a16="http://schemas.microsoft.com/office/drawing/2014/main" val="3322106412"/>
                        </a:ext>
                      </a:extLst>
                    </a:gridCol>
                  </a:tblGrid>
                  <a:tr h="1204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2" t="-505" r="-173901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12865" t="-505" r="-616959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6411" t="-505" r="-76127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open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6276999"/>
                      </a:ext>
                    </a:extLst>
                  </a:tr>
                  <a:tr h="1204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2" t="-101015" r="-173901" b="-112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12865" t="-101015" r="-616959" b="-112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6411" t="-101015" r="-76127" b="-112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flat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1461908"/>
                      </a:ext>
                    </a:extLst>
                  </a:tr>
                  <a:tr h="1204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2" t="-200000" r="-173901" b="-1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12865" t="-200000" r="-616959" b="-1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6411" t="-200000" r="-76127" b="-1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closed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586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DCB222-BE4D-4682-B7CE-DB73FD098E85}"/>
              </a:ext>
            </a:extLst>
          </p:cNvPr>
          <p:cNvCxnSpPr>
            <a:cxnSpLocks/>
          </p:cNvCxnSpPr>
          <p:nvPr/>
        </p:nvCxnSpPr>
        <p:spPr>
          <a:xfrm>
            <a:off x="0" y="28759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D2B9DC-95C0-5A29-3CF5-4521906026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4200" y="3102480"/>
              <a:ext cx="8335440" cy="3702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D2B9DC-95C0-5A29-3CF5-4521906026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840" y="3093120"/>
                <a:ext cx="8354160" cy="3721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685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05"/>
    </mc:Choice>
    <mc:Fallback xmlns="">
      <p:transition spd="slow" advTm="23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F9F8C-837D-7ADB-4873-BF12DBA72B7A}"/>
              </a:ext>
            </a:extLst>
          </p:cNvPr>
          <p:cNvSpPr txBox="1"/>
          <p:nvPr/>
        </p:nvSpPr>
        <p:spPr>
          <a:xfrm>
            <a:off x="92924" y="-677867"/>
            <a:ext cx="11170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https://sites.astro.caltech.edu/~george/ay21/Ay21_Lec03.pdf</a:t>
            </a:r>
            <a:endParaRPr lang="en-CA" sz="3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A56FB9-EA1A-5F05-2972-3017A616A61C}"/>
              </a:ext>
            </a:extLst>
          </p:cNvPr>
          <p:cNvGrpSpPr/>
          <p:nvPr/>
        </p:nvGrpSpPr>
        <p:grpSpPr>
          <a:xfrm>
            <a:off x="5261980" y="1772342"/>
            <a:ext cx="4644463" cy="1266372"/>
            <a:chOff x="2667050" y="4703423"/>
            <a:chExt cx="4644463" cy="1266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C457FA-4529-DD70-734C-431BA149A590}"/>
                    </a:ext>
                  </a:extLst>
                </p:cNvPr>
                <p:cNvSpPr txBox="1"/>
                <p:nvPr/>
              </p:nvSpPr>
              <p:spPr>
                <a:xfrm>
                  <a:off x="2667051" y="5138798"/>
                  <a:ext cx="4644462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a14:m>
                  <a:r>
                    <a:rPr lang="en-CA" sz="4800" dirty="0"/>
                    <a:t> “by default”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C457FA-4529-DD70-734C-431BA149A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51" y="5138798"/>
                  <a:ext cx="4644462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16176" r="-2362" b="-38971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00AFDE1-CE61-1706-CABF-E072657DA508}"/>
                </a:ext>
              </a:extLst>
            </p:cNvPr>
            <p:cNvSpPr/>
            <p:nvPr/>
          </p:nvSpPr>
          <p:spPr>
            <a:xfrm rot="5400000">
              <a:off x="4788131" y="2582342"/>
              <a:ext cx="402301" cy="4644463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1529F-2D0F-6966-2EE6-62956087057A}"/>
                  </a:ext>
                </a:extLst>
              </p:cNvPr>
              <p:cNvSpPr txBox="1"/>
              <p:nvPr/>
            </p:nvSpPr>
            <p:spPr>
              <a:xfrm>
                <a:off x="427327" y="4119886"/>
                <a:ext cx="3649682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̈"/>
                        <m:ctrlPr>
                          <a:rPr lang="en-GB" sz="7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7200" b="0" i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D1529F-2D0F-6966-2EE6-629560870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7" y="4119886"/>
                <a:ext cx="364968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AF4E2B3-F049-204C-DB80-E22D9E26B1D5}"/>
              </a:ext>
            </a:extLst>
          </p:cNvPr>
          <p:cNvSpPr txBox="1"/>
          <p:nvPr/>
        </p:nvSpPr>
        <p:spPr>
          <a:xfrm>
            <a:off x="92924" y="5197204"/>
            <a:ext cx="4318489" cy="144655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sz="4400" dirty="0"/>
              <a:t>Expansion always </a:t>
            </a:r>
            <a:r>
              <a:rPr lang="en-CA" sz="4400" u="sng" dirty="0"/>
              <a:t>decelerating</a:t>
            </a:r>
            <a:r>
              <a:rPr lang="en-CA" sz="4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DFA97E-BC2D-D44B-8C8A-9E6904201635}"/>
                  </a:ext>
                </a:extLst>
              </p:cNvPr>
              <p:cNvSpPr txBox="1"/>
              <p:nvPr/>
            </p:nvSpPr>
            <p:spPr>
              <a:xfrm>
                <a:off x="3820158" y="87725"/>
                <a:ext cx="8278918" cy="15554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DFA97E-BC2D-D44B-8C8A-9E6904201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158" y="87725"/>
                <a:ext cx="8278918" cy="1555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048FA9-21AC-012C-205C-367B69EFEC85}"/>
                  </a:ext>
                </a:extLst>
              </p:cNvPr>
              <p:cNvSpPr txBox="1"/>
              <p:nvPr/>
            </p:nvSpPr>
            <p:spPr>
              <a:xfrm>
                <a:off x="480163" y="1321814"/>
                <a:ext cx="2331105" cy="21236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6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6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048FA9-21AC-012C-205C-367B69EFE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63" y="1321814"/>
                <a:ext cx="2331105" cy="2123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FE2504-0D77-EAAC-EC26-69593DC7086C}"/>
                  </a:ext>
                </a:extLst>
              </p:cNvPr>
              <p:cNvSpPr txBox="1"/>
              <p:nvPr/>
            </p:nvSpPr>
            <p:spPr>
              <a:xfrm>
                <a:off x="92924" y="87725"/>
                <a:ext cx="3649682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6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6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FE2504-0D77-EAAC-EC26-69593DC70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4" y="87725"/>
                <a:ext cx="3649682" cy="1107996"/>
              </a:xfrm>
              <a:prstGeom prst="rect">
                <a:avLst/>
              </a:prstGeom>
              <a:blipFill>
                <a:blip r:embed="rId8"/>
                <a:stretch>
                  <a:fillRect l="-10744" t="-16489" b="-3829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68F057-3230-E03C-9040-5EC3BDE131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160" y="997200"/>
              <a:ext cx="11626560" cy="5518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68F057-3230-E03C-9040-5EC3BDE131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800" y="987840"/>
                <a:ext cx="11645280" cy="553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41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87"/>
    </mc:Choice>
    <mc:Fallback xmlns="">
      <p:transition spd="slow" advTm="27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  <p:bldP spid="27" grpId="0"/>
      <p:bldP spid="2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F9F8C-837D-7ADB-4873-BF12DBA72B7A}"/>
              </a:ext>
            </a:extLst>
          </p:cNvPr>
          <p:cNvSpPr txBox="1"/>
          <p:nvPr/>
        </p:nvSpPr>
        <p:spPr>
          <a:xfrm>
            <a:off x="92924" y="-677867"/>
            <a:ext cx="11170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https://sites.astro.caltech.edu/~george/ay21/Ay21_Lec03.pdf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38027-0CF0-E10B-E9F7-64D1A459836D}"/>
                  </a:ext>
                </a:extLst>
              </p:cNvPr>
              <p:cNvSpPr txBox="1"/>
              <p:nvPr/>
            </p:nvSpPr>
            <p:spPr>
              <a:xfrm>
                <a:off x="3820158" y="87725"/>
                <a:ext cx="8278918" cy="15554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38027-0CF0-E10B-E9F7-64D1A4598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158" y="87725"/>
                <a:ext cx="8278918" cy="1555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BCFFE4-C3C5-DE53-B7F6-E0468D8342E6}"/>
                  </a:ext>
                </a:extLst>
              </p:cNvPr>
              <p:cNvSpPr txBox="1"/>
              <p:nvPr/>
            </p:nvSpPr>
            <p:spPr>
              <a:xfrm>
                <a:off x="480163" y="1321814"/>
                <a:ext cx="2331105" cy="21236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6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6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BCFFE4-C3C5-DE53-B7F6-E0468D83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63" y="1321814"/>
                <a:ext cx="2331105" cy="2123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5DBE76-CE6C-0A8A-565D-928F39FBBAA3}"/>
                  </a:ext>
                </a:extLst>
              </p:cNvPr>
              <p:cNvSpPr txBox="1"/>
              <p:nvPr/>
            </p:nvSpPr>
            <p:spPr>
              <a:xfrm>
                <a:off x="427327" y="4119886"/>
                <a:ext cx="3649682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̈"/>
                        <m:ctrlPr>
                          <a:rPr lang="en-GB" sz="7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7200" b="0" i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5DBE76-CE6C-0A8A-565D-928F39FBB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7" y="4119886"/>
                <a:ext cx="364968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5847F0-EB11-CBAB-A368-28CC9A1D4B97}"/>
              </a:ext>
            </a:extLst>
          </p:cNvPr>
          <p:cNvSpPr txBox="1"/>
          <p:nvPr/>
        </p:nvSpPr>
        <p:spPr>
          <a:xfrm>
            <a:off x="92924" y="5197204"/>
            <a:ext cx="4318489" cy="144655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sz="4400" dirty="0"/>
              <a:t>Expansion always </a:t>
            </a:r>
            <a:r>
              <a:rPr lang="en-CA" sz="4400" u="sng" dirty="0"/>
              <a:t>decelerating</a:t>
            </a:r>
            <a:r>
              <a:rPr lang="en-CA" sz="4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/>
              <p:nvPr/>
            </p:nvSpPr>
            <p:spPr>
              <a:xfrm>
                <a:off x="92924" y="87725"/>
                <a:ext cx="3649682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6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6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4" y="87725"/>
                <a:ext cx="3649682" cy="1107996"/>
              </a:xfrm>
              <a:prstGeom prst="rect">
                <a:avLst/>
              </a:prstGeom>
              <a:blipFill>
                <a:blip r:embed="rId7"/>
                <a:stretch>
                  <a:fillRect l="-10744" t="-16489" b="-3829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6BA4A3-6ED6-26A9-09C2-03C540FC5601}"/>
              </a:ext>
            </a:extLst>
          </p:cNvPr>
          <p:cNvSpPr/>
          <p:nvPr/>
        </p:nvSpPr>
        <p:spPr>
          <a:xfrm rot="10800000">
            <a:off x="4710982" y="3053166"/>
            <a:ext cx="5548891" cy="3344430"/>
          </a:xfrm>
          <a:custGeom>
            <a:avLst/>
            <a:gdLst>
              <a:gd name="connsiteX0" fmla="*/ 0 w 4210050"/>
              <a:gd name="connsiteY0" fmla="*/ 722366 h 1447619"/>
              <a:gd name="connsiteX1" fmla="*/ 238125 w 4210050"/>
              <a:gd name="connsiteY1" fmla="*/ 365178 h 1447619"/>
              <a:gd name="connsiteX2" fmla="*/ 481012 w 4210050"/>
              <a:gd name="connsiteY2" fmla="*/ 88953 h 1447619"/>
              <a:gd name="connsiteX3" fmla="*/ 728662 w 4210050"/>
              <a:gd name="connsiteY3" fmla="*/ 3228 h 1447619"/>
              <a:gd name="connsiteX4" fmla="*/ 938212 w 4210050"/>
              <a:gd name="connsiteY4" fmla="*/ 79428 h 1447619"/>
              <a:gd name="connsiteX5" fmla="*/ 1190625 w 4210050"/>
              <a:gd name="connsiteY5" fmla="*/ 322316 h 1447619"/>
              <a:gd name="connsiteX6" fmla="*/ 1457325 w 4210050"/>
              <a:gd name="connsiteY6" fmla="*/ 731891 h 1447619"/>
              <a:gd name="connsiteX7" fmla="*/ 1685925 w 4210050"/>
              <a:gd name="connsiteY7" fmla="*/ 1098603 h 1447619"/>
              <a:gd name="connsiteX8" fmla="*/ 1900237 w 4210050"/>
              <a:gd name="connsiteY8" fmla="*/ 1336728 h 1447619"/>
              <a:gd name="connsiteX9" fmla="*/ 2143125 w 4210050"/>
              <a:gd name="connsiteY9" fmla="*/ 1446266 h 1447619"/>
              <a:gd name="connsiteX10" fmla="*/ 2376487 w 4210050"/>
              <a:gd name="connsiteY10" fmla="*/ 1384353 h 1447619"/>
              <a:gd name="connsiteX11" fmla="*/ 2586037 w 4210050"/>
              <a:gd name="connsiteY11" fmla="*/ 1193853 h 1447619"/>
              <a:gd name="connsiteX12" fmla="*/ 2905125 w 4210050"/>
              <a:gd name="connsiteY12" fmla="*/ 722366 h 1447619"/>
              <a:gd name="connsiteX13" fmla="*/ 3114675 w 4210050"/>
              <a:gd name="connsiteY13" fmla="*/ 393753 h 1447619"/>
              <a:gd name="connsiteX14" fmla="*/ 3333750 w 4210050"/>
              <a:gd name="connsiteY14" fmla="*/ 136578 h 1447619"/>
              <a:gd name="connsiteX15" fmla="*/ 3567112 w 4210050"/>
              <a:gd name="connsiteY15" fmla="*/ 12753 h 1447619"/>
              <a:gd name="connsiteX16" fmla="*/ 3733800 w 4210050"/>
              <a:gd name="connsiteY16" fmla="*/ 22278 h 1447619"/>
              <a:gd name="connsiteX17" fmla="*/ 3962400 w 4210050"/>
              <a:gd name="connsiteY17" fmla="*/ 174678 h 1447619"/>
              <a:gd name="connsiteX18" fmla="*/ 4210050 w 4210050"/>
              <a:gd name="connsiteY18" fmla="*/ 498528 h 1447619"/>
              <a:gd name="connsiteX0" fmla="*/ 0 w 4210050"/>
              <a:gd name="connsiteY0" fmla="*/ 719211 h 1444464"/>
              <a:gd name="connsiteX1" fmla="*/ 238125 w 4210050"/>
              <a:gd name="connsiteY1" fmla="*/ 362023 h 1444464"/>
              <a:gd name="connsiteX2" fmla="*/ 481012 w 4210050"/>
              <a:gd name="connsiteY2" fmla="*/ 85798 h 1444464"/>
              <a:gd name="connsiteX3" fmla="*/ 728662 w 4210050"/>
              <a:gd name="connsiteY3" fmla="*/ 73 h 1444464"/>
              <a:gd name="connsiteX4" fmla="*/ 938212 w 4210050"/>
              <a:gd name="connsiteY4" fmla="*/ 76273 h 1444464"/>
              <a:gd name="connsiteX5" fmla="*/ 1190625 w 4210050"/>
              <a:gd name="connsiteY5" fmla="*/ 319161 h 1444464"/>
              <a:gd name="connsiteX6" fmla="*/ 1457325 w 4210050"/>
              <a:gd name="connsiteY6" fmla="*/ 728736 h 1444464"/>
              <a:gd name="connsiteX7" fmla="*/ 1685925 w 4210050"/>
              <a:gd name="connsiteY7" fmla="*/ 1095448 h 1444464"/>
              <a:gd name="connsiteX8" fmla="*/ 1900237 w 4210050"/>
              <a:gd name="connsiteY8" fmla="*/ 1333573 h 1444464"/>
              <a:gd name="connsiteX9" fmla="*/ 2143125 w 4210050"/>
              <a:gd name="connsiteY9" fmla="*/ 1443111 h 1444464"/>
              <a:gd name="connsiteX10" fmla="*/ 2376487 w 4210050"/>
              <a:gd name="connsiteY10" fmla="*/ 1381198 h 1444464"/>
              <a:gd name="connsiteX11" fmla="*/ 2586037 w 4210050"/>
              <a:gd name="connsiteY11" fmla="*/ 1190698 h 1444464"/>
              <a:gd name="connsiteX12" fmla="*/ 2905125 w 4210050"/>
              <a:gd name="connsiteY12" fmla="*/ 719211 h 1444464"/>
              <a:gd name="connsiteX13" fmla="*/ 3114675 w 4210050"/>
              <a:gd name="connsiteY13" fmla="*/ 390598 h 1444464"/>
              <a:gd name="connsiteX14" fmla="*/ 3333750 w 4210050"/>
              <a:gd name="connsiteY14" fmla="*/ 133423 h 1444464"/>
              <a:gd name="connsiteX15" fmla="*/ 3567112 w 4210050"/>
              <a:gd name="connsiteY15" fmla="*/ 9598 h 1444464"/>
              <a:gd name="connsiteX16" fmla="*/ 3962400 w 4210050"/>
              <a:gd name="connsiteY16" fmla="*/ 171523 h 1444464"/>
              <a:gd name="connsiteX17" fmla="*/ 4210050 w 4210050"/>
              <a:gd name="connsiteY17" fmla="*/ 495373 h 1444464"/>
              <a:gd name="connsiteX0" fmla="*/ 0 w 4210050"/>
              <a:gd name="connsiteY0" fmla="*/ 719211 h 1444464"/>
              <a:gd name="connsiteX1" fmla="*/ 238125 w 4210050"/>
              <a:gd name="connsiteY1" fmla="*/ 362023 h 1444464"/>
              <a:gd name="connsiteX2" fmla="*/ 481012 w 4210050"/>
              <a:gd name="connsiteY2" fmla="*/ 85798 h 1444464"/>
              <a:gd name="connsiteX3" fmla="*/ 728662 w 4210050"/>
              <a:gd name="connsiteY3" fmla="*/ 73 h 1444464"/>
              <a:gd name="connsiteX4" fmla="*/ 938212 w 4210050"/>
              <a:gd name="connsiteY4" fmla="*/ 76273 h 1444464"/>
              <a:gd name="connsiteX5" fmla="*/ 1190625 w 4210050"/>
              <a:gd name="connsiteY5" fmla="*/ 319161 h 1444464"/>
              <a:gd name="connsiteX6" fmla="*/ 1457325 w 4210050"/>
              <a:gd name="connsiteY6" fmla="*/ 728736 h 1444464"/>
              <a:gd name="connsiteX7" fmla="*/ 1685925 w 4210050"/>
              <a:gd name="connsiteY7" fmla="*/ 1095448 h 1444464"/>
              <a:gd name="connsiteX8" fmla="*/ 1900237 w 4210050"/>
              <a:gd name="connsiteY8" fmla="*/ 1333573 h 1444464"/>
              <a:gd name="connsiteX9" fmla="*/ 2143125 w 4210050"/>
              <a:gd name="connsiteY9" fmla="*/ 1443111 h 1444464"/>
              <a:gd name="connsiteX10" fmla="*/ 2376487 w 4210050"/>
              <a:gd name="connsiteY10" fmla="*/ 1381198 h 1444464"/>
              <a:gd name="connsiteX11" fmla="*/ 2586037 w 4210050"/>
              <a:gd name="connsiteY11" fmla="*/ 1190698 h 1444464"/>
              <a:gd name="connsiteX12" fmla="*/ 2905125 w 4210050"/>
              <a:gd name="connsiteY12" fmla="*/ 719211 h 1444464"/>
              <a:gd name="connsiteX13" fmla="*/ 3114675 w 4210050"/>
              <a:gd name="connsiteY13" fmla="*/ 390598 h 1444464"/>
              <a:gd name="connsiteX14" fmla="*/ 3333750 w 4210050"/>
              <a:gd name="connsiteY14" fmla="*/ 133423 h 1444464"/>
              <a:gd name="connsiteX15" fmla="*/ 3962400 w 4210050"/>
              <a:gd name="connsiteY15" fmla="*/ 171523 h 1444464"/>
              <a:gd name="connsiteX16" fmla="*/ 4210050 w 4210050"/>
              <a:gd name="connsiteY16" fmla="*/ 495373 h 1444464"/>
              <a:gd name="connsiteX0" fmla="*/ 0 w 4210050"/>
              <a:gd name="connsiteY0" fmla="*/ 719211 h 1444464"/>
              <a:gd name="connsiteX1" fmla="*/ 238125 w 4210050"/>
              <a:gd name="connsiteY1" fmla="*/ 362023 h 1444464"/>
              <a:gd name="connsiteX2" fmla="*/ 481012 w 4210050"/>
              <a:gd name="connsiteY2" fmla="*/ 85798 h 1444464"/>
              <a:gd name="connsiteX3" fmla="*/ 728662 w 4210050"/>
              <a:gd name="connsiteY3" fmla="*/ 73 h 1444464"/>
              <a:gd name="connsiteX4" fmla="*/ 938212 w 4210050"/>
              <a:gd name="connsiteY4" fmla="*/ 76273 h 1444464"/>
              <a:gd name="connsiteX5" fmla="*/ 1190625 w 4210050"/>
              <a:gd name="connsiteY5" fmla="*/ 319161 h 1444464"/>
              <a:gd name="connsiteX6" fmla="*/ 1457325 w 4210050"/>
              <a:gd name="connsiteY6" fmla="*/ 728736 h 1444464"/>
              <a:gd name="connsiteX7" fmla="*/ 1685925 w 4210050"/>
              <a:gd name="connsiteY7" fmla="*/ 1095448 h 1444464"/>
              <a:gd name="connsiteX8" fmla="*/ 1900237 w 4210050"/>
              <a:gd name="connsiteY8" fmla="*/ 1333573 h 1444464"/>
              <a:gd name="connsiteX9" fmla="*/ 2143125 w 4210050"/>
              <a:gd name="connsiteY9" fmla="*/ 1443111 h 1444464"/>
              <a:gd name="connsiteX10" fmla="*/ 2376487 w 4210050"/>
              <a:gd name="connsiteY10" fmla="*/ 1381198 h 1444464"/>
              <a:gd name="connsiteX11" fmla="*/ 2586037 w 4210050"/>
              <a:gd name="connsiteY11" fmla="*/ 1190698 h 1444464"/>
              <a:gd name="connsiteX12" fmla="*/ 2905125 w 4210050"/>
              <a:gd name="connsiteY12" fmla="*/ 719211 h 1444464"/>
              <a:gd name="connsiteX13" fmla="*/ 3114675 w 4210050"/>
              <a:gd name="connsiteY13" fmla="*/ 390598 h 1444464"/>
              <a:gd name="connsiteX14" fmla="*/ 3333750 w 4210050"/>
              <a:gd name="connsiteY14" fmla="*/ 133423 h 1444464"/>
              <a:gd name="connsiteX15" fmla="*/ 4210050 w 4210050"/>
              <a:gd name="connsiteY15" fmla="*/ 495373 h 1444464"/>
              <a:gd name="connsiteX0" fmla="*/ 0 w 3333750"/>
              <a:gd name="connsiteY0" fmla="*/ 719211 h 1444464"/>
              <a:gd name="connsiteX1" fmla="*/ 238125 w 3333750"/>
              <a:gd name="connsiteY1" fmla="*/ 362023 h 1444464"/>
              <a:gd name="connsiteX2" fmla="*/ 481012 w 3333750"/>
              <a:gd name="connsiteY2" fmla="*/ 85798 h 1444464"/>
              <a:gd name="connsiteX3" fmla="*/ 728662 w 3333750"/>
              <a:gd name="connsiteY3" fmla="*/ 73 h 1444464"/>
              <a:gd name="connsiteX4" fmla="*/ 938212 w 3333750"/>
              <a:gd name="connsiteY4" fmla="*/ 76273 h 1444464"/>
              <a:gd name="connsiteX5" fmla="*/ 1190625 w 3333750"/>
              <a:gd name="connsiteY5" fmla="*/ 319161 h 1444464"/>
              <a:gd name="connsiteX6" fmla="*/ 1457325 w 3333750"/>
              <a:gd name="connsiteY6" fmla="*/ 728736 h 1444464"/>
              <a:gd name="connsiteX7" fmla="*/ 1685925 w 3333750"/>
              <a:gd name="connsiteY7" fmla="*/ 1095448 h 1444464"/>
              <a:gd name="connsiteX8" fmla="*/ 1900237 w 3333750"/>
              <a:gd name="connsiteY8" fmla="*/ 1333573 h 1444464"/>
              <a:gd name="connsiteX9" fmla="*/ 2143125 w 3333750"/>
              <a:gd name="connsiteY9" fmla="*/ 1443111 h 1444464"/>
              <a:gd name="connsiteX10" fmla="*/ 2376487 w 3333750"/>
              <a:gd name="connsiteY10" fmla="*/ 1381198 h 1444464"/>
              <a:gd name="connsiteX11" fmla="*/ 2586037 w 3333750"/>
              <a:gd name="connsiteY11" fmla="*/ 1190698 h 1444464"/>
              <a:gd name="connsiteX12" fmla="*/ 2905125 w 3333750"/>
              <a:gd name="connsiteY12" fmla="*/ 719211 h 1444464"/>
              <a:gd name="connsiteX13" fmla="*/ 3114675 w 3333750"/>
              <a:gd name="connsiteY13" fmla="*/ 390598 h 1444464"/>
              <a:gd name="connsiteX14" fmla="*/ 3333750 w 3333750"/>
              <a:gd name="connsiteY14" fmla="*/ 133423 h 1444464"/>
              <a:gd name="connsiteX0" fmla="*/ 0 w 3333750"/>
              <a:gd name="connsiteY0" fmla="*/ 719211 h 1444464"/>
              <a:gd name="connsiteX1" fmla="*/ 238125 w 3333750"/>
              <a:gd name="connsiteY1" fmla="*/ 362023 h 1444464"/>
              <a:gd name="connsiteX2" fmla="*/ 481012 w 3333750"/>
              <a:gd name="connsiteY2" fmla="*/ 85798 h 1444464"/>
              <a:gd name="connsiteX3" fmla="*/ 728662 w 3333750"/>
              <a:gd name="connsiteY3" fmla="*/ 73 h 1444464"/>
              <a:gd name="connsiteX4" fmla="*/ 938212 w 3333750"/>
              <a:gd name="connsiteY4" fmla="*/ 76273 h 1444464"/>
              <a:gd name="connsiteX5" fmla="*/ 1190625 w 3333750"/>
              <a:gd name="connsiteY5" fmla="*/ 319161 h 1444464"/>
              <a:gd name="connsiteX6" fmla="*/ 1457325 w 3333750"/>
              <a:gd name="connsiteY6" fmla="*/ 728736 h 1444464"/>
              <a:gd name="connsiteX7" fmla="*/ 1685925 w 3333750"/>
              <a:gd name="connsiteY7" fmla="*/ 1095448 h 1444464"/>
              <a:gd name="connsiteX8" fmla="*/ 1900237 w 3333750"/>
              <a:gd name="connsiteY8" fmla="*/ 1333573 h 1444464"/>
              <a:gd name="connsiteX9" fmla="*/ 2143125 w 3333750"/>
              <a:gd name="connsiteY9" fmla="*/ 1443111 h 1444464"/>
              <a:gd name="connsiteX10" fmla="*/ 2376487 w 3333750"/>
              <a:gd name="connsiteY10" fmla="*/ 1381198 h 1444464"/>
              <a:gd name="connsiteX11" fmla="*/ 2586037 w 3333750"/>
              <a:gd name="connsiteY11" fmla="*/ 1190698 h 1444464"/>
              <a:gd name="connsiteX12" fmla="*/ 2905125 w 3333750"/>
              <a:gd name="connsiteY12" fmla="*/ 719211 h 1444464"/>
              <a:gd name="connsiteX13" fmla="*/ 3114675 w 3333750"/>
              <a:gd name="connsiteY13" fmla="*/ 390598 h 1444464"/>
              <a:gd name="connsiteX14" fmla="*/ 3333750 w 3333750"/>
              <a:gd name="connsiteY14" fmla="*/ 133423 h 1444464"/>
              <a:gd name="connsiteX0" fmla="*/ 0 w 3333750"/>
              <a:gd name="connsiteY0" fmla="*/ 719211 h 1444464"/>
              <a:gd name="connsiteX1" fmla="*/ 238125 w 3333750"/>
              <a:gd name="connsiteY1" fmla="*/ 362023 h 1444464"/>
              <a:gd name="connsiteX2" fmla="*/ 481012 w 3333750"/>
              <a:gd name="connsiteY2" fmla="*/ 85798 h 1444464"/>
              <a:gd name="connsiteX3" fmla="*/ 728662 w 3333750"/>
              <a:gd name="connsiteY3" fmla="*/ 73 h 1444464"/>
              <a:gd name="connsiteX4" fmla="*/ 938212 w 3333750"/>
              <a:gd name="connsiteY4" fmla="*/ 76273 h 1444464"/>
              <a:gd name="connsiteX5" fmla="*/ 1190625 w 3333750"/>
              <a:gd name="connsiteY5" fmla="*/ 319161 h 1444464"/>
              <a:gd name="connsiteX6" fmla="*/ 1457325 w 3333750"/>
              <a:gd name="connsiteY6" fmla="*/ 728736 h 1444464"/>
              <a:gd name="connsiteX7" fmla="*/ 1685925 w 3333750"/>
              <a:gd name="connsiteY7" fmla="*/ 1095448 h 1444464"/>
              <a:gd name="connsiteX8" fmla="*/ 1900237 w 3333750"/>
              <a:gd name="connsiteY8" fmla="*/ 1333573 h 1444464"/>
              <a:gd name="connsiteX9" fmla="*/ 2143125 w 3333750"/>
              <a:gd name="connsiteY9" fmla="*/ 1443111 h 1444464"/>
              <a:gd name="connsiteX10" fmla="*/ 2376487 w 3333750"/>
              <a:gd name="connsiteY10" fmla="*/ 1381198 h 1444464"/>
              <a:gd name="connsiteX11" fmla="*/ 2586037 w 3333750"/>
              <a:gd name="connsiteY11" fmla="*/ 1190698 h 1444464"/>
              <a:gd name="connsiteX12" fmla="*/ 2905125 w 3333750"/>
              <a:gd name="connsiteY12" fmla="*/ 719211 h 1444464"/>
              <a:gd name="connsiteX13" fmla="*/ 3114675 w 3333750"/>
              <a:gd name="connsiteY13" fmla="*/ 390598 h 1444464"/>
              <a:gd name="connsiteX14" fmla="*/ 3333750 w 3333750"/>
              <a:gd name="connsiteY14" fmla="*/ 133423 h 1444464"/>
              <a:gd name="connsiteX0" fmla="*/ 0 w 3114675"/>
              <a:gd name="connsiteY0" fmla="*/ 719211 h 1444464"/>
              <a:gd name="connsiteX1" fmla="*/ 238125 w 3114675"/>
              <a:gd name="connsiteY1" fmla="*/ 362023 h 1444464"/>
              <a:gd name="connsiteX2" fmla="*/ 481012 w 3114675"/>
              <a:gd name="connsiteY2" fmla="*/ 85798 h 1444464"/>
              <a:gd name="connsiteX3" fmla="*/ 728662 w 3114675"/>
              <a:gd name="connsiteY3" fmla="*/ 73 h 1444464"/>
              <a:gd name="connsiteX4" fmla="*/ 938212 w 3114675"/>
              <a:gd name="connsiteY4" fmla="*/ 76273 h 1444464"/>
              <a:gd name="connsiteX5" fmla="*/ 1190625 w 3114675"/>
              <a:gd name="connsiteY5" fmla="*/ 319161 h 1444464"/>
              <a:gd name="connsiteX6" fmla="*/ 1457325 w 3114675"/>
              <a:gd name="connsiteY6" fmla="*/ 728736 h 1444464"/>
              <a:gd name="connsiteX7" fmla="*/ 1685925 w 3114675"/>
              <a:gd name="connsiteY7" fmla="*/ 1095448 h 1444464"/>
              <a:gd name="connsiteX8" fmla="*/ 1900237 w 3114675"/>
              <a:gd name="connsiteY8" fmla="*/ 1333573 h 1444464"/>
              <a:gd name="connsiteX9" fmla="*/ 2143125 w 3114675"/>
              <a:gd name="connsiteY9" fmla="*/ 1443111 h 1444464"/>
              <a:gd name="connsiteX10" fmla="*/ 2376487 w 3114675"/>
              <a:gd name="connsiteY10" fmla="*/ 1381198 h 1444464"/>
              <a:gd name="connsiteX11" fmla="*/ 2586037 w 3114675"/>
              <a:gd name="connsiteY11" fmla="*/ 1190698 h 1444464"/>
              <a:gd name="connsiteX12" fmla="*/ 2905125 w 3114675"/>
              <a:gd name="connsiteY12" fmla="*/ 719211 h 1444464"/>
              <a:gd name="connsiteX13" fmla="*/ 3114675 w 3114675"/>
              <a:gd name="connsiteY13" fmla="*/ 390598 h 1444464"/>
              <a:gd name="connsiteX0" fmla="*/ 0 w 3081337"/>
              <a:gd name="connsiteY0" fmla="*/ 719211 h 1444464"/>
              <a:gd name="connsiteX1" fmla="*/ 238125 w 3081337"/>
              <a:gd name="connsiteY1" fmla="*/ 362023 h 1444464"/>
              <a:gd name="connsiteX2" fmla="*/ 481012 w 3081337"/>
              <a:gd name="connsiteY2" fmla="*/ 85798 h 1444464"/>
              <a:gd name="connsiteX3" fmla="*/ 728662 w 3081337"/>
              <a:gd name="connsiteY3" fmla="*/ 73 h 1444464"/>
              <a:gd name="connsiteX4" fmla="*/ 938212 w 3081337"/>
              <a:gd name="connsiteY4" fmla="*/ 76273 h 1444464"/>
              <a:gd name="connsiteX5" fmla="*/ 1190625 w 3081337"/>
              <a:gd name="connsiteY5" fmla="*/ 319161 h 1444464"/>
              <a:gd name="connsiteX6" fmla="*/ 1457325 w 3081337"/>
              <a:gd name="connsiteY6" fmla="*/ 728736 h 1444464"/>
              <a:gd name="connsiteX7" fmla="*/ 1685925 w 3081337"/>
              <a:gd name="connsiteY7" fmla="*/ 1095448 h 1444464"/>
              <a:gd name="connsiteX8" fmla="*/ 1900237 w 3081337"/>
              <a:gd name="connsiteY8" fmla="*/ 1333573 h 1444464"/>
              <a:gd name="connsiteX9" fmla="*/ 2143125 w 3081337"/>
              <a:gd name="connsiteY9" fmla="*/ 1443111 h 1444464"/>
              <a:gd name="connsiteX10" fmla="*/ 2376487 w 3081337"/>
              <a:gd name="connsiteY10" fmla="*/ 1381198 h 1444464"/>
              <a:gd name="connsiteX11" fmla="*/ 2586037 w 3081337"/>
              <a:gd name="connsiteY11" fmla="*/ 1190698 h 1444464"/>
              <a:gd name="connsiteX12" fmla="*/ 2905125 w 3081337"/>
              <a:gd name="connsiteY12" fmla="*/ 719211 h 1444464"/>
              <a:gd name="connsiteX13" fmla="*/ 3081337 w 3081337"/>
              <a:gd name="connsiteY13" fmla="*/ 462036 h 1444464"/>
              <a:gd name="connsiteX0" fmla="*/ 0 w 2905125"/>
              <a:gd name="connsiteY0" fmla="*/ 719211 h 1444464"/>
              <a:gd name="connsiteX1" fmla="*/ 238125 w 2905125"/>
              <a:gd name="connsiteY1" fmla="*/ 362023 h 1444464"/>
              <a:gd name="connsiteX2" fmla="*/ 481012 w 2905125"/>
              <a:gd name="connsiteY2" fmla="*/ 85798 h 1444464"/>
              <a:gd name="connsiteX3" fmla="*/ 728662 w 2905125"/>
              <a:gd name="connsiteY3" fmla="*/ 73 h 1444464"/>
              <a:gd name="connsiteX4" fmla="*/ 938212 w 2905125"/>
              <a:gd name="connsiteY4" fmla="*/ 76273 h 1444464"/>
              <a:gd name="connsiteX5" fmla="*/ 1190625 w 2905125"/>
              <a:gd name="connsiteY5" fmla="*/ 319161 h 1444464"/>
              <a:gd name="connsiteX6" fmla="*/ 1457325 w 2905125"/>
              <a:gd name="connsiteY6" fmla="*/ 728736 h 1444464"/>
              <a:gd name="connsiteX7" fmla="*/ 1685925 w 2905125"/>
              <a:gd name="connsiteY7" fmla="*/ 1095448 h 1444464"/>
              <a:gd name="connsiteX8" fmla="*/ 1900237 w 2905125"/>
              <a:gd name="connsiteY8" fmla="*/ 1333573 h 1444464"/>
              <a:gd name="connsiteX9" fmla="*/ 2143125 w 2905125"/>
              <a:gd name="connsiteY9" fmla="*/ 1443111 h 1444464"/>
              <a:gd name="connsiteX10" fmla="*/ 2376487 w 2905125"/>
              <a:gd name="connsiteY10" fmla="*/ 1381198 h 1444464"/>
              <a:gd name="connsiteX11" fmla="*/ 2586037 w 2905125"/>
              <a:gd name="connsiteY11" fmla="*/ 1190698 h 1444464"/>
              <a:gd name="connsiteX12" fmla="*/ 2905125 w 2905125"/>
              <a:gd name="connsiteY12" fmla="*/ 719211 h 1444464"/>
              <a:gd name="connsiteX0" fmla="*/ 0 w 2667000"/>
              <a:gd name="connsiteY0" fmla="*/ 362023 h 1444464"/>
              <a:gd name="connsiteX1" fmla="*/ 242887 w 2667000"/>
              <a:gd name="connsiteY1" fmla="*/ 85798 h 1444464"/>
              <a:gd name="connsiteX2" fmla="*/ 490537 w 2667000"/>
              <a:gd name="connsiteY2" fmla="*/ 73 h 1444464"/>
              <a:gd name="connsiteX3" fmla="*/ 700087 w 2667000"/>
              <a:gd name="connsiteY3" fmla="*/ 76273 h 1444464"/>
              <a:gd name="connsiteX4" fmla="*/ 952500 w 2667000"/>
              <a:gd name="connsiteY4" fmla="*/ 319161 h 1444464"/>
              <a:gd name="connsiteX5" fmla="*/ 1219200 w 2667000"/>
              <a:gd name="connsiteY5" fmla="*/ 728736 h 1444464"/>
              <a:gd name="connsiteX6" fmla="*/ 1447800 w 2667000"/>
              <a:gd name="connsiteY6" fmla="*/ 1095448 h 1444464"/>
              <a:gd name="connsiteX7" fmla="*/ 1662112 w 2667000"/>
              <a:gd name="connsiteY7" fmla="*/ 1333573 h 1444464"/>
              <a:gd name="connsiteX8" fmla="*/ 1905000 w 2667000"/>
              <a:gd name="connsiteY8" fmla="*/ 1443111 h 1444464"/>
              <a:gd name="connsiteX9" fmla="*/ 2138362 w 2667000"/>
              <a:gd name="connsiteY9" fmla="*/ 1381198 h 1444464"/>
              <a:gd name="connsiteX10" fmla="*/ 2347912 w 2667000"/>
              <a:gd name="connsiteY10" fmla="*/ 1190698 h 1444464"/>
              <a:gd name="connsiteX11" fmla="*/ 2667000 w 2667000"/>
              <a:gd name="connsiteY11" fmla="*/ 719211 h 1444464"/>
              <a:gd name="connsiteX0" fmla="*/ 0 w 2424113"/>
              <a:gd name="connsiteY0" fmla="*/ 85798 h 1444464"/>
              <a:gd name="connsiteX1" fmla="*/ 247650 w 2424113"/>
              <a:gd name="connsiteY1" fmla="*/ 73 h 1444464"/>
              <a:gd name="connsiteX2" fmla="*/ 457200 w 2424113"/>
              <a:gd name="connsiteY2" fmla="*/ 76273 h 1444464"/>
              <a:gd name="connsiteX3" fmla="*/ 709613 w 2424113"/>
              <a:gd name="connsiteY3" fmla="*/ 319161 h 1444464"/>
              <a:gd name="connsiteX4" fmla="*/ 976313 w 2424113"/>
              <a:gd name="connsiteY4" fmla="*/ 728736 h 1444464"/>
              <a:gd name="connsiteX5" fmla="*/ 1204913 w 2424113"/>
              <a:gd name="connsiteY5" fmla="*/ 1095448 h 1444464"/>
              <a:gd name="connsiteX6" fmla="*/ 1419225 w 2424113"/>
              <a:gd name="connsiteY6" fmla="*/ 1333573 h 1444464"/>
              <a:gd name="connsiteX7" fmla="*/ 1662113 w 2424113"/>
              <a:gd name="connsiteY7" fmla="*/ 1443111 h 1444464"/>
              <a:gd name="connsiteX8" fmla="*/ 1895475 w 2424113"/>
              <a:gd name="connsiteY8" fmla="*/ 1381198 h 1444464"/>
              <a:gd name="connsiteX9" fmla="*/ 2105025 w 2424113"/>
              <a:gd name="connsiteY9" fmla="*/ 1190698 h 1444464"/>
              <a:gd name="connsiteX10" fmla="*/ 2424113 w 2424113"/>
              <a:gd name="connsiteY10" fmla="*/ 719211 h 1444464"/>
              <a:gd name="connsiteX0" fmla="*/ 0 w 2176463"/>
              <a:gd name="connsiteY0" fmla="*/ 73 h 1444464"/>
              <a:gd name="connsiteX1" fmla="*/ 209550 w 2176463"/>
              <a:gd name="connsiteY1" fmla="*/ 76273 h 1444464"/>
              <a:gd name="connsiteX2" fmla="*/ 461963 w 2176463"/>
              <a:gd name="connsiteY2" fmla="*/ 319161 h 1444464"/>
              <a:gd name="connsiteX3" fmla="*/ 728663 w 2176463"/>
              <a:gd name="connsiteY3" fmla="*/ 728736 h 1444464"/>
              <a:gd name="connsiteX4" fmla="*/ 957263 w 2176463"/>
              <a:gd name="connsiteY4" fmla="*/ 1095448 h 1444464"/>
              <a:gd name="connsiteX5" fmla="*/ 1171575 w 2176463"/>
              <a:gd name="connsiteY5" fmla="*/ 1333573 h 1444464"/>
              <a:gd name="connsiteX6" fmla="*/ 1414463 w 2176463"/>
              <a:gd name="connsiteY6" fmla="*/ 1443111 h 1444464"/>
              <a:gd name="connsiteX7" fmla="*/ 1647825 w 2176463"/>
              <a:gd name="connsiteY7" fmla="*/ 1381198 h 1444464"/>
              <a:gd name="connsiteX8" fmla="*/ 1857375 w 2176463"/>
              <a:gd name="connsiteY8" fmla="*/ 1190698 h 1444464"/>
              <a:gd name="connsiteX9" fmla="*/ 2176463 w 2176463"/>
              <a:gd name="connsiteY9" fmla="*/ 719211 h 1444464"/>
              <a:gd name="connsiteX0" fmla="*/ 0 w 1966913"/>
              <a:gd name="connsiteY0" fmla="*/ 0 h 1368191"/>
              <a:gd name="connsiteX1" fmla="*/ 252413 w 1966913"/>
              <a:gd name="connsiteY1" fmla="*/ 242888 h 1368191"/>
              <a:gd name="connsiteX2" fmla="*/ 519113 w 1966913"/>
              <a:gd name="connsiteY2" fmla="*/ 652463 h 1368191"/>
              <a:gd name="connsiteX3" fmla="*/ 747713 w 1966913"/>
              <a:gd name="connsiteY3" fmla="*/ 1019175 h 1368191"/>
              <a:gd name="connsiteX4" fmla="*/ 962025 w 1966913"/>
              <a:gd name="connsiteY4" fmla="*/ 1257300 h 1368191"/>
              <a:gd name="connsiteX5" fmla="*/ 1204913 w 1966913"/>
              <a:gd name="connsiteY5" fmla="*/ 1366838 h 1368191"/>
              <a:gd name="connsiteX6" fmla="*/ 1438275 w 1966913"/>
              <a:gd name="connsiteY6" fmla="*/ 1304925 h 1368191"/>
              <a:gd name="connsiteX7" fmla="*/ 1647825 w 1966913"/>
              <a:gd name="connsiteY7" fmla="*/ 1114425 h 1368191"/>
              <a:gd name="connsiteX8" fmla="*/ 1966913 w 1966913"/>
              <a:gd name="connsiteY8" fmla="*/ 642938 h 1368191"/>
              <a:gd name="connsiteX0" fmla="*/ 0 w 1966913"/>
              <a:gd name="connsiteY0" fmla="*/ 0 h 1368191"/>
              <a:gd name="connsiteX1" fmla="*/ 252413 w 1966913"/>
              <a:gd name="connsiteY1" fmla="*/ 242888 h 1368191"/>
              <a:gd name="connsiteX2" fmla="*/ 519113 w 1966913"/>
              <a:gd name="connsiteY2" fmla="*/ 652463 h 1368191"/>
              <a:gd name="connsiteX3" fmla="*/ 747713 w 1966913"/>
              <a:gd name="connsiteY3" fmla="*/ 1019175 h 1368191"/>
              <a:gd name="connsiteX4" fmla="*/ 962025 w 1966913"/>
              <a:gd name="connsiteY4" fmla="*/ 1257300 h 1368191"/>
              <a:gd name="connsiteX5" fmla="*/ 1204913 w 1966913"/>
              <a:gd name="connsiteY5" fmla="*/ 1366838 h 1368191"/>
              <a:gd name="connsiteX6" fmla="*/ 1438275 w 1966913"/>
              <a:gd name="connsiteY6" fmla="*/ 1304925 h 1368191"/>
              <a:gd name="connsiteX7" fmla="*/ 1647825 w 1966913"/>
              <a:gd name="connsiteY7" fmla="*/ 1114425 h 1368191"/>
              <a:gd name="connsiteX8" fmla="*/ 1966913 w 1966913"/>
              <a:gd name="connsiteY8" fmla="*/ 642938 h 1368191"/>
              <a:gd name="connsiteX0" fmla="*/ 0 w 1714500"/>
              <a:gd name="connsiteY0" fmla="*/ 0 h 1125303"/>
              <a:gd name="connsiteX1" fmla="*/ 266700 w 1714500"/>
              <a:gd name="connsiteY1" fmla="*/ 409575 h 1125303"/>
              <a:gd name="connsiteX2" fmla="*/ 495300 w 1714500"/>
              <a:gd name="connsiteY2" fmla="*/ 776287 h 1125303"/>
              <a:gd name="connsiteX3" fmla="*/ 709612 w 1714500"/>
              <a:gd name="connsiteY3" fmla="*/ 1014412 h 1125303"/>
              <a:gd name="connsiteX4" fmla="*/ 952500 w 1714500"/>
              <a:gd name="connsiteY4" fmla="*/ 1123950 h 1125303"/>
              <a:gd name="connsiteX5" fmla="*/ 1185862 w 1714500"/>
              <a:gd name="connsiteY5" fmla="*/ 1062037 h 1125303"/>
              <a:gd name="connsiteX6" fmla="*/ 1395412 w 1714500"/>
              <a:gd name="connsiteY6" fmla="*/ 871537 h 1125303"/>
              <a:gd name="connsiteX7" fmla="*/ 1714500 w 1714500"/>
              <a:gd name="connsiteY7" fmla="*/ 400050 h 1125303"/>
              <a:gd name="connsiteX0" fmla="*/ 0 w 1447800"/>
              <a:gd name="connsiteY0" fmla="*/ 9525 h 725253"/>
              <a:gd name="connsiteX1" fmla="*/ 228600 w 1447800"/>
              <a:gd name="connsiteY1" fmla="*/ 376237 h 725253"/>
              <a:gd name="connsiteX2" fmla="*/ 442912 w 1447800"/>
              <a:gd name="connsiteY2" fmla="*/ 614362 h 725253"/>
              <a:gd name="connsiteX3" fmla="*/ 685800 w 1447800"/>
              <a:gd name="connsiteY3" fmla="*/ 723900 h 725253"/>
              <a:gd name="connsiteX4" fmla="*/ 919162 w 1447800"/>
              <a:gd name="connsiteY4" fmla="*/ 661987 h 725253"/>
              <a:gd name="connsiteX5" fmla="*/ 1128712 w 1447800"/>
              <a:gd name="connsiteY5" fmla="*/ 471487 h 725253"/>
              <a:gd name="connsiteX6" fmla="*/ 1447800 w 1447800"/>
              <a:gd name="connsiteY6" fmla="*/ 0 h 72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800" h="725253">
                <a:moveTo>
                  <a:pt x="0" y="9525"/>
                </a:moveTo>
                <a:cubicBezTo>
                  <a:pt x="82550" y="138906"/>
                  <a:pt x="154781" y="275431"/>
                  <a:pt x="228600" y="376237"/>
                </a:cubicBezTo>
                <a:cubicBezTo>
                  <a:pt x="302419" y="477043"/>
                  <a:pt x="366712" y="556418"/>
                  <a:pt x="442912" y="614362"/>
                </a:cubicBezTo>
                <a:cubicBezTo>
                  <a:pt x="519112" y="672306"/>
                  <a:pt x="606425" y="715963"/>
                  <a:pt x="685800" y="723900"/>
                </a:cubicBezTo>
                <a:cubicBezTo>
                  <a:pt x="765175" y="731837"/>
                  <a:pt x="845343" y="704056"/>
                  <a:pt x="919162" y="661987"/>
                </a:cubicBezTo>
                <a:cubicBezTo>
                  <a:pt x="992981" y="619918"/>
                  <a:pt x="1040606" y="581818"/>
                  <a:pt x="1128712" y="471487"/>
                </a:cubicBezTo>
                <a:cubicBezTo>
                  <a:pt x="1216818" y="361156"/>
                  <a:pt x="1365250" y="121444"/>
                  <a:pt x="1447800" y="0"/>
                </a:cubicBezTo>
              </a:path>
            </a:pathLst>
          </a:cu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A5716B-4892-EBF9-51A6-B6D52816E177}"/>
              </a:ext>
            </a:extLst>
          </p:cNvPr>
          <p:cNvGrpSpPr/>
          <p:nvPr/>
        </p:nvGrpSpPr>
        <p:grpSpPr>
          <a:xfrm>
            <a:off x="4411412" y="1620820"/>
            <a:ext cx="7641840" cy="5328775"/>
            <a:chOff x="4411412" y="1620820"/>
            <a:chExt cx="7641840" cy="53287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896839-1997-A530-5DC9-7F472AD58E6E}"/>
                </a:ext>
              </a:extLst>
            </p:cNvPr>
            <p:cNvGrpSpPr/>
            <p:nvPr/>
          </p:nvGrpSpPr>
          <p:grpSpPr>
            <a:xfrm>
              <a:off x="4411412" y="2260660"/>
              <a:ext cx="6852295" cy="4448561"/>
              <a:chOff x="1743654" y="1130470"/>
              <a:chExt cx="9511762" cy="536612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DBA76EA-C204-5A72-85E5-7B891CFA2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9511762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1A253B4-4EB8-ED2B-61B2-9A59927046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9495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70D3B7-0198-5D24-9AA6-7C2E53AB790A}"/>
                    </a:ext>
                  </a:extLst>
                </p:cNvPr>
                <p:cNvSpPr txBox="1"/>
                <p:nvPr/>
              </p:nvSpPr>
              <p:spPr>
                <a:xfrm>
                  <a:off x="11401559" y="5933932"/>
                  <a:ext cx="651693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70D3B7-0198-5D24-9AA6-7C2E53AB7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1559" y="5933932"/>
                  <a:ext cx="651693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AF06753-5DF7-02E3-F8FD-CB38F03F96FA}"/>
                    </a:ext>
                  </a:extLst>
                </p:cNvPr>
                <p:cNvSpPr txBox="1"/>
                <p:nvPr/>
              </p:nvSpPr>
              <p:spPr>
                <a:xfrm>
                  <a:off x="4916315" y="1620820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AF06753-5DF7-02E3-F8FD-CB38F03F9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315" y="1620820"/>
                  <a:ext cx="1524000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3A7501-E47C-37CA-ABFA-8CC1B8EBE41A}"/>
                  </a:ext>
                </a:extLst>
              </p:cNvPr>
              <p:cNvSpPr txBox="1"/>
              <p:nvPr/>
            </p:nvSpPr>
            <p:spPr>
              <a:xfrm>
                <a:off x="9561006" y="2176616"/>
                <a:ext cx="2203667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3A7501-E47C-37CA-ABFA-8CC1B8EB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1006" y="2176616"/>
                <a:ext cx="2203667" cy="23083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9474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38">
        <p:fade/>
      </p:transition>
    </mc:Choice>
    <mc:Fallback xmlns="">
      <p:transition spd="med" advTm="77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F9F8C-837D-7ADB-4873-BF12DBA72B7A}"/>
              </a:ext>
            </a:extLst>
          </p:cNvPr>
          <p:cNvSpPr txBox="1"/>
          <p:nvPr/>
        </p:nvSpPr>
        <p:spPr>
          <a:xfrm>
            <a:off x="92924" y="-677867"/>
            <a:ext cx="11170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https://sites.astro.caltech.edu/~george/ay21/Ay21_Lec03.pdf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/>
              <p:nvPr/>
            </p:nvSpPr>
            <p:spPr>
              <a:xfrm>
                <a:off x="146402" y="164209"/>
                <a:ext cx="3649682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6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6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2" y="164209"/>
                <a:ext cx="3649682" cy="1107996"/>
              </a:xfrm>
              <a:prstGeom prst="rect">
                <a:avLst/>
              </a:prstGeom>
              <a:blipFill>
                <a:blip r:embed="rId5"/>
                <a:stretch>
                  <a:fillRect l="-10744" t="-17021" b="-3829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9F19E8-D3C3-DCDF-AF93-AE3D989BE66F}"/>
                  </a:ext>
                </a:extLst>
              </p:cNvPr>
              <p:cNvSpPr txBox="1"/>
              <p:nvPr/>
            </p:nvSpPr>
            <p:spPr>
              <a:xfrm>
                <a:off x="4547117" y="164209"/>
                <a:ext cx="7273208" cy="15325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6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9F19E8-D3C3-DCDF-AF93-AE3D989BE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117" y="164209"/>
                <a:ext cx="7273208" cy="1532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1E15C-53C6-D9DB-F984-9CAC59228CD2}"/>
              </a:ext>
            </a:extLst>
          </p:cNvPr>
          <p:cNvGrpSpPr/>
          <p:nvPr/>
        </p:nvGrpSpPr>
        <p:grpSpPr>
          <a:xfrm>
            <a:off x="6344495" y="1853957"/>
            <a:ext cx="1336371" cy="1181217"/>
            <a:chOff x="3332135" y="4858604"/>
            <a:chExt cx="1336371" cy="1181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3BD3651-35CE-4EC7-7D9F-78F32CA14F82}"/>
                    </a:ext>
                  </a:extLst>
                </p:cNvPr>
                <p:cNvSpPr txBox="1"/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3BD3651-35CE-4EC7-7D9F-78F32CA14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6FEC1F4-0E5B-A038-D697-70FADAF124BF}"/>
                </a:ext>
              </a:extLst>
            </p:cNvPr>
            <p:cNvSpPr/>
            <p:nvPr/>
          </p:nvSpPr>
          <p:spPr>
            <a:xfrm rot="5400000">
              <a:off x="3799001" y="4391738"/>
              <a:ext cx="402639" cy="133637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67C4B3-CB72-E222-5996-26541606867A}"/>
              </a:ext>
            </a:extLst>
          </p:cNvPr>
          <p:cNvGrpSpPr/>
          <p:nvPr/>
        </p:nvGrpSpPr>
        <p:grpSpPr>
          <a:xfrm>
            <a:off x="8335187" y="1853957"/>
            <a:ext cx="1336371" cy="1181217"/>
            <a:chOff x="3332135" y="4858604"/>
            <a:chExt cx="1336371" cy="1181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B7425A-2A76-D3E9-2CB4-1C6CFD10A9EA}"/>
                    </a:ext>
                  </a:extLst>
                </p:cNvPr>
                <p:cNvSpPr txBox="1"/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B7425A-2A76-D3E9-2CB4-1C6CFD10A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4F05C558-087B-0FB6-1B1D-242BE5E89F71}"/>
                </a:ext>
              </a:extLst>
            </p:cNvPr>
            <p:cNvSpPr/>
            <p:nvPr/>
          </p:nvSpPr>
          <p:spPr>
            <a:xfrm rot="5400000">
              <a:off x="3799001" y="4391738"/>
              <a:ext cx="402639" cy="133637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F630F4-93B3-55B9-84C8-D541B079B86E}"/>
              </a:ext>
            </a:extLst>
          </p:cNvPr>
          <p:cNvGrpSpPr/>
          <p:nvPr/>
        </p:nvGrpSpPr>
        <p:grpSpPr>
          <a:xfrm>
            <a:off x="9512968" y="1853958"/>
            <a:ext cx="2326108" cy="2289211"/>
            <a:chOff x="2519224" y="4858605"/>
            <a:chExt cx="2326108" cy="22892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A33AFF-868E-887B-77AA-AAD2680C1922}"/>
                    </a:ext>
                  </a:extLst>
                </p:cNvPr>
                <p:cNvSpPr txBox="1"/>
                <p:nvPr/>
              </p:nvSpPr>
              <p:spPr>
                <a:xfrm>
                  <a:off x="2519224" y="5208824"/>
                  <a:ext cx="2326108" cy="193899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/>
                  <a:r>
                    <a:rPr lang="en-CA" sz="3600" dirty="0"/>
                    <a:t>if </a:t>
                  </a:r>
                  <a14:m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3600" dirty="0"/>
                    <a:t> </a:t>
                  </a:r>
                </a:p>
                <a:p>
                  <a:pPr algn="ctr"/>
                  <a:r>
                    <a:rPr lang="en-CA" sz="3600" dirty="0"/>
                    <a:t>or </a:t>
                  </a:r>
                  <a14:m>
                    <m:oMath xmlns:m="http://schemas.openxmlformats.org/officeDocument/2006/math">
                      <m:r>
                        <a:rPr lang="en-CA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A33AFF-868E-887B-77AA-AAD2680C19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224" y="5208824"/>
                  <a:ext cx="2326108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4199" b="-11006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C7581048-2646-9F2A-F0E5-8BB8CC95946B}"/>
                </a:ext>
              </a:extLst>
            </p:cNvPr>
            <p:cNvSpPr/>
            <p:nvPr/>
          </p:nvSpPr>
          <p:spPr>
            <a:xfrm rot="5400000">
              <a:off x="3528903" y="4121642"/>
              <a:ext cx="402639" cy="187656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774CB5-81F7-19BF-F152-A2FACF918311}"/>
                  </a:ext>
                </a:extLst>
              </p:cNvPr>
              <p:cNvSpPr txBox="1"/>
              <p:nvPr/>
            </p:nvSpPr>
            <p:spPr>
              <a:xfrm>
                <a:off x="3241800" y="3385393"/>
                <a:ext cx="7541760" cy="34163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5400" dirty="0"/>
              </a:p>
              <a:p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5400" dirty="0"/>
                  <a:t> never changes sign </a:t>
                </a:r>
              </a:p>
              <a:p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5400" dirty="0"/>
                  <a:t> always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774CB5-81F7-19BF-F152-A2FACF918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800" y="3385393"/>
                <a:ext cx="7541760" cy="3416320"/>
              </a:xfrm>
              <a:prstGeom prst="rect">
                <a:avLst/>
              </a:prstGeom>
              <a:blipFill>
                <a:blip r:embed="rId10"/>
                <a:stretch>
                  <a:fillRect b="-998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9A3685-474D-70BD-5798-6A75B5CF59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30760" y="2869200"/>
              <a:ext cx="5176440" cy="127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9A3685-474D-70BD-5798-6A75B5CF59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21400" y="2859840"/>
                <a:ext cx="5195160" cy="1289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7731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493">
        <p:fade/>
      </p:transition>
    </mc:Choice>
    <mc:Fallback xmlns="">
      <p:transition spd="med" advTm="304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1" grpId="0" build="p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F9F8C-837D-7ADB-4873-BF12DBA72B7A}"/>
              </a:ext>
            </a:extLst>
          </p:cNvPr>
          <p:cNvSpPr txBox="1"/>
          <p:nvPr/>
        </p:nvSpPr>
        <p:spPr>
          <a:xfrm>
            <a:off x="92924" y="-677867"/>
            <a:ext cx="11170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https://sites.astro.caltech.edu/~george/ay21/Ay21_Lec03.pdf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38027-0CF0-E10B-E9F7-64D1A459836D}"/>
                  </a:ext>
                </a:extLst>
              </p:cNvPr>
              <p:cNvSpPr txBox="1"/>
              <p:nvPr/>
            </p:nvSpPr>
            <p:spPr>
              <a:xfrm>
                <a:off x="3797499" y="4143169"/>
                <a:ext cx="8278918" cy="15554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38027-0CF0-E10B-E9F7-64D1A4598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9" y="4143169"/>
                <a:ext cx="8278918" cy="1555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/>
              <p:nvPr/>
            </p:nvSpPr>
            <p:spPr>
              <a:xfrm>
                <a:off x="146402" y="164209"/>
                <a:ext cx="3649682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6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6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2" y="164209"/>
                <a:ext cx="3649682" cy="1107996"/>
              </a:xfrm>
              <a:prstGeom prst="rect">
                <a:avLst/>
              </a:prstGeom>
              <a:blipFill>
                <a:blip r:embed="rId5"/>
                <a:stretch>
                  <a:fillRect l="-10744" t="-17021" b="-3829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9F19E8-D3C3-DCDF-AF93-AE3D989BE66F}"/>
                  </a:ext>
                </a:extLst>
              </p:cNvPr>
              <p:cNvSpPr txBox="1"/>
              <p:nvPr/>
            </p:nvSpPr>
            <p:spPr>
              <a:xfrm>
                <a:off x="4547117" y="164209"/>
                <a:ext cx="7273208" cy="15325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6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9F19E8-D3C3-DCDF-AF93-AE3D989BE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117" y="164209"/>
                <a:ext cx="7273208" cy="1532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481E15C-53C6-D9DB-F984-9CAC59228CD2}"/>
              </a:ext>
            </a:extLst>
          </p:cNvPr>
          <p:cNvGrpSpPr/>
          <p:nvPr/>
        </p:nvGrpSpPr>
        <p:grpSpPr>
          <a:xfrm>
            <a:off x="6344495" y="1853957"/>
            <a:ext cx="1336371" cy="1181217"/>
            <a:chOff x="3332135" y="4858604"/>
            <a:chExt cx="1336371" cy="1181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3BD3651-35CE-4EC7-7D9F-78F32CA14F82}"/>
                    </a:ext>
                  </a:extLst>
                </p:cNvPr>
                <p:cNvSpPr txBox="1"/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3BD3651-35CE-4EC7-7D9F-78F32CA14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36FEC1F4-0E5B-A038-D697-70FADAF124BF}"/>
                </a:ext>
              </a:extLst>
            </p:cNvPr>
            <p:cNvSpPr/>
            <p:nvPr/>
          </p:nvSpPr>
          <p:spPr>
            <a:xfrm rot="5400000">
              <a:off x="3799001" y="4391738"/>
              <a:ext cx="402639" cy="133637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67C4B3-CB72-E222-5996-26541606867A}"/>
              </a:ext>
            </a:extLst>
          </p:cNvPr>
          <p:cNvGrpSpPr/>
          <p:nvPr/>
        </p:nvGrpSpPr>
        <p:grpSpPr>
          <a:xfrm>
            <a:off x="8335187" y="1853957"/>
            <a:ext cx="1336371" cy="1181217"/>
            <a:chOff x="3332135" y="4858604"/>
            <a:chExt cx="1336371" cy="1181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B7425A-2A76-D3E9-2CB4-1C6CFD10A9EA}"/>
                    </a:ext>
                  </a:extLst>
                </p:cNvPr>
                <p:cNvSpPr txBox="1"/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B7425A-2A76-D3E9-2CB4-1C6CFD10A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4F05C558-087B-0FB6-1B1D-242BE5E89F71}"/>
                </a:ext>
              </a:extLst>
            </p:cNvPr>
            <p:cNvSpPr/>
            <p:nvPr/>
          </p:nvSpPr>
          <p:spPr>
            <a:xfrm rot="5400000">
              <a:off x="3799001" y="4391738"/>
              <a:ext cx="402639" cy="133637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F630F4-93B3-55B9-84C8-D541B079B86E}"/>
              </a:ext>
            </a:extLst>
          </p:cNvPr>
          <p:cNvGrpSpPr/>
          <p:nvPr/>
        </p:nvGrpSpPr>
        <p:grpSpPr>
          <a:xfrm>
            <a:off x="9512968" y="1853958"/>
            <a:ext cx="2326108" cy="2289211"/>
            <a:chOff x="2519224" y="4858605"/>
            <a:chExt cx="2326108" cy="22892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A33AFF-868E-887B-77AA-AAD2680C1922}"/>
                    </a:ext>
                  </a:extLst>
                </p:cNvPr>
                <p:cNvSpPr txBox="1"/>
                <p:nvPr/>
              </p:nvSpPr>
              <p:spPr>
                <a:xfrm>
                  <a:off x="2519224" y="5208824"/>
                  <a:ext cx="2326108" cy="193899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/>
                  <a:r>
                    <a:rPr lang="en-CA" sz="3600" dirty="0"/>
                    <a:t>if </a:t>
                  </a:r>
                  <a14:m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3600" dirty="0"/>
                    <a:t> </a:t>
                  </a:r>
                </a:p>
                <a:p>
                  <a:pPr algn="ctr"/>
                  <a:r>
                    <a:rPr lang="en-CA" sz="3600" dirty="0"/>
                    <a:t>or </a:t>
                  </a:r>
                  <a14:m>
                    <m:oMath xmlns:m="http://schemas.openxmlformats.org/officeDocument/2006/math">
                      <m:r>
                        <a:rPr lang="en-CA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8A33AFF-868E-887B-77AA-AAD2680C19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224" y="5208824"/>
                  <a:ext cx="2326108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4199" b="-11006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C7581048-2646-9F2A-F0E5-8BB8CC95946B}"/>
                </a:ext>
              </a:extLst>
            </p:cNvPr>
            <p:cNvSpPr/>
            <p:nvPr/>
          </p:nvSpPr>
          <p:spPr>
            <a:xfrm rot="5400000">
              <a:off x="3528903" y="4121642"/>
              <a:ext cx="402639" cy="187656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12734-2161-1E25-C4B8-0361E7600A69}"/>
                  </a:ext>
                </a:extLst>
              </p:cNvPr>
              <p:cNvSpPr txBox="1"/>
              <p:nvPr/>
            </p:nvSpPr>
            <p:spPr>
              <a:xfrm>
                <a:off x="146402" y="1529506"/>
                <a:ext cx="3379002" cy="292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sz="4400" dirty="0"/>
                  <a:t>For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=0,−1</m:t>
                    </m:r>
                  </m:oMath>
                </a14:m>
                <a:endParaRPr lang="en-CA" sz="4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as </a:t>
                </a:r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4400" dirty="0"/>
                  <a:t>,</a:t>
                </a:r>
                <a:r>
                  <a:rPr lang="en-GB" sz="4400" dirty="0">
                    <a:solidFill>
                      <a:srgbClr val="FF000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ad>
                            <m:radPr>
                              <m:degHide m:val="on"/>
                              <m:ctrlP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rad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12734-2161-1E25-C4B8-0361E7600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2" y="1529506"/>
                <a:ext cx="3379002" cy="2928879"/>
              </a:xfrm>
              <a:prstGeom prst="rect">
                <a:avLst/>
              </a:prstGeom>
              <a:blipFill>
                <a:blip r:embed="rId10"/>
                <a:stretch>
                  <a:fillRect l="-6607" t="-370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343DF95-8C06-00A4-3C08-5A6B86E95D45}"/>
              </a:ext>
            </a:extLst>
          </p:cNvPr>
          <p:cNvGrpSpPr/>
          <p:nvPr/>
        </p:nvGrpSpPr>
        <p:grpSpPr>
          <a:xfrm>
            <a:off x="5239595" y="5777890"/>
            <a:ext cx="4431963" cy="1143117"/>
            <a:chOff x="3332135" y="4896704"/>
            <a:chExt cx="1336371" cy="1143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2DEC23-B4A5-AC32-2F0D-3E8C201C253B}"/>
                    </a:ext>
                  </a:extLst>
                </p:cNvPr>
                <p:cNvSpPr txBox="1"/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a14:m>
                  <a:r>
                    <a:rPr lang="en-CA" sz="4800" dirty="0"/>
                    <a:t> as </a:t>
                  </a:r>
                  <a14:m>
                    <m:oMath xmlns:m="http://schemas.openxmlformats.org/officeDocument/2006/math"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2DEC23-B4A5-AC32-2F0D-3E8C201C2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blipFill>
                  <a:blip r:embed="rId11"/>
                  <a:stretch>
                    <a:fillRect t="-16176" b="-38971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78458041-808F-4483-934A-D59A7E5179EF}"/>
                </a:ext>
              </a:extLst>
            </p:cNvPr>
            <p:cNvSpPr/>
            <p:nvPr/>
          </p:nvSpPr>
          <p:spPr>
            <a:xfrm rot="5400000">
              <a:off x="3799001" y="4429838"/>
              <a:ext cx="402639" cy="133637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447EAB-B532-CF87-DB49-6A92CD7C37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0560" y="4185360"/>
              <a:ext cx="10406880" cy="262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447EAB-B532-CF87-DB49-6A92CD7C37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81200" y="4176000"/>
                <a:ext cx="10425600" cy="2642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71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171">
        <p:fade/>
      </p:transition>
    </mc:Choice>
    <mc:Fallback xmlns="">
      <p:transition spd="med" advTm="29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uiExpand="1" build="p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F9F8C-837D-7ADB-4873-BF12DBA72B7A}"/>
              </a:ext>
            </a:extLst>
          </p:cNvPr>
          <p:cNvSpPr txBox="1"/>
          <p:nvPr/>
        </p:nvSpPr>
        <p:spPr>
          <a:xfrm>
            <a:off x="92924" y="-677867"/>
            <a:ext cx="11170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https://sites.astro.caltech.edu/~george/ay21/Ay21_Lec03.pdf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/>
              <p:nvPr/>
            </p:nvSpPr>
            <p:spPr>
              <a:xfrm>
                <a:off x="146402" y="164209"/>
                <a:ext cx="3649682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6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6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2" y="164209"/>
                <a:ext cx="3649682" cy="1107996"/>
              </a:xfrm>
              <a:prstGeom prst="rect">
                <a:avLst/>
              </a:prstGeom>
              <a:blipFill>
                <a:blip r:embed="rId4"/>
                <a:stretch>
                  <a:fillRect l="-10744" t="-17021" b="-3829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12734-2161-1E25-C4B8-0361E7600A69}"/>
                  </a:ext>
                </a:extLst>
              </p:cNvPr>
              <p:cNvSpPr txBox="1"/>
              <p:nvPr/>
            </p:nvSpPr>
            <p:spPr>
              <a:xfrm>
                <a:off x="146402" y="1529506"/>
                <a:ext cx="3379002" cy="29288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CA" sz="4400" dirty="0"/>
                  <a:t>For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=0,−1</m:t>
                    </m:r>
                  </m:oMath>
                </a14:m>
                <a:endParaRPr lang="en-CA" sz="4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as </a:t>
                </a:r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sz="4400" dirty="0"/>
                  <a:t>,</a:t>
                </a:r>
                <a:r>
                  <a:rPr lang="en-GB" sz="4400" dirty="0">
                    <a:solidFill>
                      <a:srgbClr val="FF000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ad>
                            <m:radPr>
                              <m:degHide m:val="on"/>
                              <m:ctrlP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rad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12734-2161-1E25-C4B8-0361E7600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2" y="1529506"/>
                <a:ext cx="3379002" cy="2928879"/>
              </a:xfrm>
              <a:prstGeom prst="rect">
                <a:avLst/>
              </a:prstGeom>
              <a:blipFill>
                <a:blip r:embed="rId5"/>
                <a:stretch>
                  <a:fillRect l="-6607" t="-370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2E954DD-D5A8-8287-4C54-0E33DAEF9380}"/>
              </a:ext>
            </a:extLst>
          </p:cNvPr>
          <p:cNvGrpSpPr/>
          <p:nvPr/>
        </p:nvGrpSpPr>
        <p:grpSpPr>
          <a:xfrm>
            <a:off x="4411412" y="1620820"/>
            <a:ext cx="7641840" cy="5328775"/>
            <a:chOff x="4411412" y="1620820"/>
            <a:chExt cx="7641840" cy="532877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A6DB5E-C294-7FD1-E256-FB9094446D91}"/>
                </a:ext>
              </a:extLst>
            </p:cNvPr>
            <p:cNvGrpSpPr/>
            <p:nvPr/>
          </p:nvGrpSpPr>
          <p:grpSpPr>
            <a:xfrm>
              <a:off x="4411412" y="2260660"/>
              <a:ext cx="6852295" cy="4448561"/>
              <a:chOff x="1743654" y="1130470"/>
              <a:chExt cx="9511762" cy="5366121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B4C31D1-5514-F35D-5302-3368C8899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9511762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BF739F5-E1E1-C8E5-DE6C-C0E854CC03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9495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70E41E7-0EA2-FB3A-235F-A0C675EF4250}"/>
                    </a:ext>
                  </a:extLst>
                </p:cNvPr>
                <p:cNvSpPr txBox="1"/>
                <p:nvPr/>
              </p:nvSpPr>
              <p:spPr>
                <a:xfrm>
                  <a:off x="11401559" y="5933932"/>
                  <a:ext cx="651693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70E41E7-0EA2-FB3A-235F-A0C675EF4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1559" y="5933932"/>
                  <a:ext cx="651693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DFD082B-BD6C-DDF3-CBBB-9915AD348E6F}"/>
                    </a:ext>
                  </a:extLst>
                </p:cNvPr>
                <p:cNvSpPr txBox="1"/>
                <p:nvPr/>
              </p:nvSpPr>
              <p:spPr>
                <a:xfrm>
                  <a:off x="4916315" y="1620820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DFD082B-BD6C-DDF3-CBBB-9915AD348E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315" y="1620820"/>
                  <a:ext cx="1524000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48D7D0-70A0-00DA-6901-A480A3D80584}"/>
                  </a:ext>
                </a:extLst>
              </p:cNvPr>
              <p:cNvSpPr txBox="1"/>
              <p:nvPr/>
            </p:nvSpPr>
            <p:spPr>
              <a:xfrm>
                <a:off x="4506662" y="87725"/>
                <a:ext cx="7366776" cy="14090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5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4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48D7D0-70A0-00DA-6901-A480A3D80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62" y="87725"/>
                <a:ext cx="7366776" cy="14090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2250DC-DE75-53AA-5EFA-6F4ACA7A86C8}"/>
                  </a:ext>
                </a:extLst>
              </p:cNvPr>
              <p:cNvSpPr txBox="1"/>
              <p:nvPr/>
            </p:nvSpPr>
            <p:spPr>
              <a:xfrm>
                <a:off x="5522833" y="4806060"/>
                <a:ext cx="2331105" cy="15388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CA" sz="5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5400" dirty="0"/>
              </a:p>
              <a:p>
                <a:r>
                  <a:rPr lang="en-CA" sz="4000" dirty="0"/>
                  <a:t>dominate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2250DC-DE75-53AA-5EFA-6F4ACA7A8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833" y="4806060"/>
                <a:ext cx="2331105" cy="1538883"/>
              </a:xfrm>
              <a:prstGeom prst="rect">
                <a:avLst/>
              </a:prstGeom>
              <a:blipFill>
                <a:blip r:embed="rId9"/>
                <a:stretch>
                  <a:fillRect l="-9424" r="-1832" b="-158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1893C3-6A98-2FDB-0ACF-A8570E6FEB67}"/>
                  </a:ext>
                </a:extLst>
              </p:cNvPr>
              <p:cNvSpPr txBox="1"/>
              <p:nvPr/>
            </p:nvSpPr>
            <p:spPr>
              <a:xfrm>
                <a:off x="8591961" y="4458385"/>
                <a:ext cx="2434471" cy="15388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40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CA" sz="4000" dirty="0"/>
              </a:p>
              <a:p>
                <a:r>
                  <a:rPr lang="en-CA" sz="4000" dirty="0"/>
                  <a:t>dominates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1893C3-6A98-2FDB-0ACF-A8570E6FE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961" y="4458385"/>
                <a:ext cx="2434471" cy="1538883"/>
              </a:xfrm>
              <a:prstGeom prst="rect">
                <a:avLst/>
              </a:prstGeom>
              <a:blipFill>
                <a:blip r:embed="rId10"/>
                <a:stretch>
                  <a:fillRect l="-8750" r="-5500" b="-158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9A4AF9-D3B5-FF0F-B02D-D094DF74155A}"/>
              </a:ext>
            </a:extLst>
          </p:cNvPr>
          <p:cNvCxnSpPr>
            <a:cxnSpLocks/>
          </p:cNvCxnSpPr>
          <p:nvPr/>
        </p:nvCxnSpPr>
        <p:spPr>
          <a:xfrm>
            <a:off x="8002098" y="2128651"/>
            <a:ext cx="0" cy="431311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B179993-D361-C948-87E8-1752A7D83B6A}"/>
              </a:ext>
            </a:extLst>
          </p:cNvPr>
          <p:cNvGrpSpPr/>
          <p:nvPr/>
        </p:nvGrpSpPr>
        <p:grpSpPr>
          <a:xfrm>
            <a:off x="5173957" y="2691375"/>
            <a:ext cx="5508555" cy="3711462"/>
            <a:chOff x="5173958" y="2691375"/>
            <a:chExt cx="4239416" cy="371146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A726D69-38BD-CA41-92E0-1ABCADE412BE}"/>
                </a:ext>
              </a:extLst>
            </p:cNvPr>
            <p:cNvSpPr/>
            <p:nvPr/>
          </p:nvSpPr>
          <p:spPr>
            <a:xfrm>
              <a:off x="5173958" y="4546105"/>
              <a:ext cx="2127457" cy="1856732"/>
            </a:xfrm>
            <a:custGeom>
              <a:avLst/>
              <a:gdLst>
                <a:gd name="connsiteX0" fmla="*/ 0 w 4432516"/>
                <a:gd name="connsiteY0" fmla="*/ 2061274 h 2061274"/>
                <a:gd name="connsiteX1" fmla="*/ 201478 w 4432516"/>
                <a:gd name="connsiteY1" fmla="*/ 1301858 h 2061274"/>
                <a:gd name="connsiteX2" fmla="*/ 635431 w 4432516"/>
                <a:gd name="connsiteY2" fmla="*/ 697424 h 2061274"/>
                <a:gd name="connsiteX3" fmla="*/ 1317356 w 4432516"/>
                <a:gd name="connsiteY3" fmla="*/ 309966 h 2061274"/>
                <a:gd name="connsiteX4" fmla="*/ 2386739 w 4432516"/>
                <a:gd name="connsiteY4" fmla="*/ 92990 h 2061274"/>
                <a:gd name="connsiteX5" fmla="*/ 3270143 w 4432516"/>
                <a:gd name="connsiteY5" fmla="*/ 15498 h 2061274"/>
                <a:gd name="connsiteX6" fmla="*/ 4432516 w 4432516"/>
                <a:gd name="connsiteY6" fmla="*/ 0 h 2061274"/>
                <a:gd name="connsiteX0" fmla="*/ 0 w 3270143"/>
                <a:gd name="connsiteY0" fmla="*/ 2045776 h 2045776"/>
                <a:gd name="connsiteX1" fmla="*/ 201478 w 3270143"/>
                <a:gd name="connsiteY1" fmla="*/ 1286360 h 2045776"/>
                <a:gd name="connsiteX2" fmla="*/ 635431 w 3270143"/>
                <a:gd name="connsiteY2" fmla="*/ 681926 h 2045776"/>
                <a:gd name="connsiteX3" fmla="*/ 1317356 w 3270143"/>
                <a:gd name="connsiteY3" fmla="*/ 294468 h 2045776"/>
                <a:gd name="connsiteX4" fmla="*/ 2386739 w 3270143"/>
                <a:gd name="connsiteY4" fmla="*/ 77492 h 2045776"/>
                <a:gd name="connsiteX5" fmla="*/ 3270143 w 3270143"/>
                <a:gd name="connsiteY5" fmla="*/ 0 h 2045776"/>
                <a:gd name="connsiteX0" fmla="*/ 0 w 2386739"/>
                <a:gd name="connsiteY0" fmla="*/ 1968284 h 1968284"/>
                <a:gd name="connsiteX1" fmla="*/ 201478 w 2386739"/>
                <a:gd name="connsiteY1" fmla="*/ 1208868 h 1968284"/>
                <a:gd name="connsiteX2" fmla="*/ 635431 w 2386739"/>
                <a:gd name="connsiteY2" fmla="*/ 604434 h 1968284"/>
                <a:gd name="connsiteX3" fmla="*/ 1317356 w 2386739"/>
                <a:gd name="connsiteY3" fmla="*/ 216976 h 1968284"/>
                <a:gd name="connsiteX4" fmla="*/ 2386739 w 2386739"/>
                <a:gd name="connsiteY4" fmla="*/ 0 h 19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739" h="1968284">
                  <a:moveTo>
                    <a:pt x="0" y="1968284"/>
                  </a:moveTo>
                  <a:cubicBezTo>
                    <a:pt x="47786" y="1702230"/>
                    <a:pt x="95573" y="1436176"/>
                    <a:pt x="201478" y="1208868"/>
                  </a:cubicBezTo>
                  <a:cubicBezTo>
                    <a:pt x="307383" y="981560"/>
                    <a:pt x="449451" y="769749"/>
                    <a:pt x="635431" y="604434"/>
                  </a:cubicBezTo>
                  <a:cubicBezTo>
                    <a:pt x="821411" y="439119"/>
                    <a:pt x="1025471" y="317715"/>
                    <a:pt x="1317356" y="216976"/>
                  </a:cubicBezTo>
                  <a:cubicBezTo>
                    <a:pt x="1609241" y="116237"/>
                    <a:pt x="2061275" y="49078"/>
                    <a:pt x="2386739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AF1B761-9614-8F0F-B63B-59C652B420A8}"/>
                </a:ext>
              </a:extLst>
            </p:cNvPr>
            <p:cNvSpPr/>
            <p:nvPr/>
          </p:nvSpPr>
          <p:spPr>
            <a:xfrm rot="10800000">
              <a:off x="7285917" y="2691375"/>
              <a:ext cx="2127457" cy="1856732"/>
            </a:xfrm>
            <a:custGeom>
              <a:avLst/>
              <a:gdLst>
                <a:gd name="connsiteX0" fmla="*/ 0 w 4432516"/>
                <a:gd name="connsiteY0" fmla="*/ 2061274 h 2061274"/>
                <a:gd name="connsiteX1" fmla="*/ 201478 w 4432516"/>
                <a:gd name="connsiteY1" fmla="*/ 1301858 h 2061274"/>
                <a:gd name="connsiteX2" fmla="*/ 635431 w 4432516"/>
                <a:gd name="connsiteY2" fmla="*/ 697424 h 2061274"/>
                <a:gd name="connsiteX3" fmla="*/ 1317356 w 4432516"/>
                <a:gd name="connsiteY3" fmla="*/ 309966 h 2061274"/>
                <a:gd name="connsiteX4" fmla="*/ 2386739 w 4432516"/>
                <a:gd name="connsiteY4" fmla="*/ 92990 h 2061274"/>
                <a:gd name="connsiteX5" fmla="*/ 3270143 w 4432516"/>
                <a:gd name="connsiteY5" fmla="*/ 15498 h 2061274"/>
                <a:gd name="connsiteX6" fmla="*/ 4432516 w 4432516"/>
                <a:gd name="connsiteY6" fmla="*/ 0 h 2061274"/>
                <a:gd name="connsiteX0" fmla="*/ 0 w 3270143"/>
                <a:gd name="connsiteY0" fmla="*/ 2045776 h 2045776"/>
                <a:gd name="connsiteX1" fmla="*/ 201478 w 3270143"/>
                <a:gd name="connsiteY1" fmla="*/ 1286360 h 2045776"/>
                <a:gd name="connsiteX2" fmla="*/ 635431 w 3270143"/>
                <a:gd name="connsiteY2" fmla="*/ 681926 h 2045776"/>
                <a:gd name="connsiteX3" fmla="*/ 1317356 w 3270143"/>
                <a:gd name="connsiteY3" fmla="*/ 294468 h 2045776"/>
                <a:gd name="connsiteX4" fmla="*/ 2386739 w 3270143"/>
                <a:gd name="connsiteY4" fmla="*/ 77492 h 2045776"/>
                <a:gd name="connsiteX5" fmla="*/ 3270143 w 3270143"/>
                <a:gd name="connsiteY5" fmla="*/ 0 h 2045776"/>
                <a:gd name="connsiteX0" fmla="*/ 0 w 2386739"/>
                <a:gd name="connsiteY0" fmla="*/ 1968284 h 1968284"/>
                <a:gd name="connsiteX1" fmla="*/ 201478 w 2386739"/>
                <a:gd name="connsiteY1" fmla="*/ 1208868 h 1968284"/>
                <a:gd name="connsiteX2" fmla="*/ 635431 w 2386739"/>
                <a:gd name="connsiteY2" fmla="*/ 604434 h 1968284"/>
                <a:gd name="connsiteX3" fmla="*/ 1317356 w 2386739"/>
                <a:gd name="connsiteY3" fmla="*/ 216976 h 1968284"/>
                <a:gd name="connsiteX4" fmla="*/ 2386739 w 2386739"/>
                <a:gd name="connsiteY4" fmla="*/ 0 h 19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739" h="1968284">
                  <a:moveTo>
                    <a:pt x="0" y="1968284"/>
                  </a:moveTo>
                  <a:cubicBezTo>
                    <a:pt x="47786" y="1702230"/>
                    <a:pt x="95573" y="1436176"/>
                    <a:pt x="201478" y="1208868"/>
                  </a:cubicBezTo>
                  <a:cubicBezTo>
                    <a:pt x="307383" y="981560"/>
                    <a:pt x="449451" y="769749"/>
                    <a:pt x="635431" y="604434"/>
                  </a:cubicBezTo>
                  <a:cubicBezTo>
                    <a:pt x="821411" y="439119"/>
                    <a:pt x="1025471" y="317715"/>
                    <a:pt x="1317356" y="216976"/>
                  </a:cubicBezTo>
                  <a:cubicBezTo>
                    <a:pt x="1609241" y="116237"/>
                    <a:pt x="2061275" y="49078"/>
                    <a:pt x="2386739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646C73-7EFC-8642-ED99-E91C61669C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3440" y="159120"/>
              <a:ext cx="2587680" cy="208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646C73-7EFC-8642-ED99-E91C61669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4080" y="149760"/>
                <a:ext cx="2606400" cy="2103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215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21">
        <p:fade/>
      </p:transition>
    </mc:Choice>
    <mc:Fallback xmlns="">
      <p:transition spd="med" advTm="19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F9F8C-837D-7ADB-4873-BF12DBA72B7A}"/>
              </a:ext>
            </a:extLst>
          </p:cNvPr>
          <p:cNvSpPr txBox="1"/>
          <p:nvPr/>
        </p:nvSpPr>
        <p:spPr>
          <a:xfrm>
            <a:off x="92924" y="-677867"/>
            <a:ext cx="11170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https://sites.astro.caltech.edu/~george/ay21/Ay21_Lec03.pdf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/>
              <p:nvPr/>
            </p:nvSpPr>
            <p:spPr>
              <a:xfrm>
                <a:off x="146402" y="164209"/>
                <a:ext cx="3649682" cy="18466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6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6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6600" dirty="0"/>
              </a:p>
              <a:p>
                <a:pPr algn="ctr"/>
                <a:r>
                  <a:rPr lang="en-CA" sz="4800" dirty="0"/>
                  <a:t>and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DD8B6D-4028-58E0-089F-E5FB4DC9D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2" y="164209"/>
                <a:ext cx="3649682" cy="1846659"/>
              </a:xfrm>
              <a:prstGeom prst="rect">
                <a:avLst/>
              </a:prstGeom>
              <a:blipFill>
                <a:blip r:embed="rId4"/>
                <a:stretch>
                  <a:fillRect l="-10744" t="-10356" b="-1553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D2BDD3-1DAB-8E3B-85DC-FC5881656A91}"/>
                  </a:ext>
                </a:extLst>
              </p:cNvPr>
              <p:cNvSpPr txBox="1"/>
              <p:nvPr/>
            </p:nvSpPr>
            <p:spPr>
              <a:xfrm>
                <a:off x="4547117" y="164209"/>
                <a:ext cx="7273208" cy="15325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6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D2BDD3-1DAB-8E3B-85DC-FC5881656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117" y="164209"/>
                <a:ext cx="7273208" cy="1532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D43F35C-6880-4781-A0CE-6CBF3CE2D754}"/>
              </a:ext>
            </a:extLst>
          </p:cNvPr>
          <p:cNvGrpSpPr/>
          <p:nvPr/>
        </p:nvGrpSpPr>
        <p:grpSpPr>
          <a:xfrm>
            <a:off x="6344495" y="1853957"/>
            <a:ext cx="1336371" cy="1181217"/>
            <a:chOff x="3332135" y="4858604"/>
            <a:chExt cx="1336371" cy="1181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E3B606F-2FB7-25CE-76DF-44E4DF228E06}"/>
                    </a:ext>
                  </a:extLst>
                </p:cNvPr>
                <p:cNvSpPr txBox="1"/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E3B606F-2FB7-25CE-76DF-44E4DF228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978D132C-6241-7BD6-849E-9FF1E363D3FD}"/>
                </a:ext>
              </a:extLst>
            </p:cNvPr>
            <p:cNvSpPr/>
            <p:nvPr/>
          </p:nvSpPr>
          <p:spPr>
            <a:xfrm rot="5400000">
              <a:off x="3799001" y="4391738"/>
              <a:ext cx="402639" cy="133637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B5FE73-84AA-530D-99BC-BA09255F781A}"/>
              </a:ext>
            </a:extLst>
          </p:cNvPr>
          <p:cNvGrpSpPr/>
          <p:nvPr/>
        </p:nvGrpSpPr>
        <p:grpSpPr>
          <a:xfrm>
            <a:off x="8335187" y="1853957"/>
            <a:ext cx="1336371" cy="1181217"/>
            <a:chOff x="3332135" y="4858604"/>
            <a:chExt cx="1336371" cy="1181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7A3115-A841-CD80-27C3-7C9729FD92FF}"/>
                    </a:ext>
                  </a:extLst>
                </p:cNvPr>
                <p:cNvSpPr txBox="1"/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7A3115-A841-CD80-27C3-7C9729FD9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135" y="5208824"/>
                  <a:ext cx="1336371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9B162E40-4A15-83A1-15A7-538F935EF687}"/>
                </a:ext>
              </a:extLst>
            </p:cNvPr>
            <p:cNvSpPr/>
            <p:nvPr/>
          </p:nvSpPr>
          <p:spPr>
            <a:xfrm rot="5400000">
              <a:off x="3799001" y="4391738"/>
              <a:ext cx="402639" cy="133637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BCB7A4-2F41-226F-77FF-5979DBDF8748}"/>
              </a:ext>
            </a:extLst>
          </p:cNvPr>
          <p:cNvGrpSpPr/>
          <p:nvPr/>
        </p:nvGrpSpPr>
        <p:grpSpPr>
          <a:xfrm>
            <a:off x="9512968" y="1853958"/>
            <a:ext cx="2326108" cy="1735214"/>
            <a:chOff x="2519224" y="4858605"/>
            <a:chExt cx="2326108" cy="1735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AD1ECDE-91ED-D33E-84F1-6BB4029CA6BF}"/>
                    </a:ext>
                  </a:extLst>
                </p:cNvPr>
                <p:cNvSpPr txBox="1"/>
                <p:nvPr/>
              </p:nvSpPr>
              <p:spPr>
                <a:xfrm>
                  <a:off x="2519224" y="5208824"/>
                  <a:ext cx="2326108" cy="138499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/>
                  <a:r>
                    <a:rPr lang="en-CA" sz="3600" dirty="0"/>
                    <a:t>if </a:t>
                  </a:r>
                  <a14:m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AD1ECDE-91ED-D33E-84F1-6BB4029CA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224" y="5208824"/>
                  <a:ext cx="2326108" cy="1384995"/>
                </a:xfrm>
                <a:prstGeom prst="rect">
                  <a:avLst/>
                </a:prstGeom>
                <a:blipFill>
                  <a:blip r:embed="rId9"/>
                  <a:stretch>
                    <a:fillRect l="-787" b="-15859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98F14132-4D20-5E7D-C3BC-323CBC704B6F}"/>
                </a:ext>
              </a:extLst>
            </p:cNvPr>
            <p:cNvSpPr/>
            <p:nvPr/>
          </p:nvSpPr>
          <p:spPr>
            <a:xfrm rot="5400000">
              <a:off x="3528903" y="4121642"/>
              <a:ext cx="402639" cy="187656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916547-EE9A-F5C2-FAA5-0AF5AC2FC5CD}"/>
                  </a:ext>
                </a:extLst>
              </p:cNvPr>
              <p:cNvSpPr txBox="1"/>
              <p:nvPr/>
            </p:nvSpPr>
            <p:spPr>
              <a:xfrm>
                <a:off x="5525494" y="3862080"/>
                <a:ext cx="5619386" cy="258532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can be </a:t>
                </a: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5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5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:r>
                  <a:rPr lang="en-CA" sz="5400" dirty="0"/>
                  <a:t>can be </a:t>
                </a: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5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GB" sz="5400" dirty="0"/>
                  <a:t> can change sign</a:t>
                </a:r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916547-EE9A-F5C2-FAA5-0AF5AC2F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494" y="3862080"/>
                <a:ext cx="5619386" cy="2585323"/>
              </a:xfrm>
              <a:prstGeom prst="rect">
                <a:avLst/>
              </a:prstGeom>
              <a:blipFill>
                <a:blip r:embed="rId10"/>
                <a:stretch>
                  <a:fillRect l="-5206" t="-6368" r="-5098" b="-1367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BE1CE5-2B28-3D85-6A80-BEE20A61A9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4400" y="1130040"/>
              <a:ext cx="9714600" cy="529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BE1CE5-2B28-3D85-6A80-BEE20A61A9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5040" y="1120680"/>
                <a:ext cx="9733320" cy="531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98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14">
        <p:fade/>
      </p:transition>
    </mc:Choice>
    <mc:Fallback xmlns="">
      <p:transition spd="med" advTm="22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7B5021-F17D-E1B0-BB93-0E21DE994EEC}"/>
                  </a:ext>
                </a:extLst>
              </p:cNvPr>
              <p:cNvSpPr txBox="1"/>
              <p:nvPr/>
            </p:nvSpPr>
            <p:spPr>
              <a:xfrm>
                <a:off x="4966948" y="1882854"/>
                <a:ext cx="2245488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CA" sz="1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7B5021-F17D-E1B0-BB93-0E21DE994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948" y="1882854"/>
                <a:ext cx="2245488" cy="2646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DE2D37F-6DC6-9500-2CB9-214DBCD0EA61}"/>
              </a:ext>
            </a:extLst>
          </p:cNvPr>
          <p:cNvGrpSpPr/>
          <p:nvPr/>
        </p:nvGrpSpPr>
        <p:grpSpPr>
          <a:xfrm>
            <a:off x="1811359" y="1765637"/>
            <a:ext cx="2343149" cy="3970317"/>
            <a:chOff x="1811359" y="1765637"/>
            <a:chExt cx="2343149" cy="3970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1763F2-D390-525E-9972-12FB9CC0D955}"/>
                    </a:ext>
                  </a:extLst>
                </p:cNvPr>
                <p:cNvSpPr txBox="1"/>
                <p:nvPr/>
              </p:nvSpPr>
              <p:spPr>
                <a:xfrm>
                  <a:off x="2155869" y="1765637"/>
                  <a:ext cx="1654131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13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1763F2-D390-525E-9972-12FB9CC0D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5869" y="1765637"/>
                  <a:ext cx="1654131" cy="22159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A8CE66-8140-A537-D6EA-49F658F8112C}"/>
                </a:ext>
              </a:extLst>
            </p:cNvPr>
            <p:cNvSpPr txBox="1"/>
            <p:nvPr/>
          </p:nvSpPr>
          <p:spPr>
            <a:xfrm>
              <a:off x="1811359" y="3981628"/>
              <a:ext cx="23431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400" dirty="0"/>
                <a:t>Mass density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C2DA13F-E08A-5C1C-09C4-F19804FF72A7}"/>
              </a:ext>
            </a:extLst>
          </p:cNvPr>
          <p:cNvGrpSpPr/>
          <p:nvPr/>
        </p:nvGrpSpPr>
        <p:grpSpPr>
          <a:xfrm>
            <a:off x="7680369" y="1765637"/>
            <a:ext cx="3692481" cy="3970317"/>
            <a:chOff x="7680369" y="1765637"/>
            <a:chExt cx="3692481" cy="3970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E118178-1E29-9725-2559-BFFF35C6BC2A}"/>
                    </a:ext>
                  </a:extLst>
                </p:cNvPr>
                <p:cNvSpPr txBox="1"/>
                <p:nvPr/>
              </p:nvSpPr>
              <p:spPr>
                <a:xfrm>
                  <a:off x="7680369" y="1765637"/>
                  <a:ext cx="3692481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1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3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13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E118178-1E29-9725-2559-BFFF35C6B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0369" y="1765637"/>
                  <a:ext cx="3692481" cy="22159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FC1317-2DDB-5590-D8CD-8E0FAB36FB0C}"/>
                </a:ext>
              </a:extLst>
            </p:cNvPr>
            <p:cNvSpPr txBox="1"/>
            <p:nvPr/>
          </p:nvSpPr>
          <p:spPr>
            <a:xfrm>
              <a:off x="8240734" y="3981628"/>
              <a:ext cx="234314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400" dirty="0"/>
                <a:t>Energy density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BAB46E9-A835-EA75-261A-FB8AD4191930}"/>
              </a:ext>
            </a:extLst>
          </p:cNvPr>
          <p:cNvSpPr txBox="1"/>
          <p:nvPr/>
        </p:nvSpPr>
        <p:spPr>
          <a:xfrm>
            <a:off x="0" y="53697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Won’t worry about difference between: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9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1"/>
    </mc:Choice>
    <mc:Fallback xmlns="">
      <p:transition spd="slow" advTm="11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F9F8C-837D-7ADB-4873-BF12DBA72B7A}"/>
              </a:ext>
            </a:extLst>
          </p:cNvPr>
          <p:cNvSpPr txBox="1"/>
          <p:nvPr/>
        </p:nvSpPr>
        <p:spPr>
          <a:xfrm>
            <a:off x="92924" y="-677867"/>
            <a:ext cx="11170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https://sites.astro.caltech.edu/~george/ay21/Ay21_Lec03.pdf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D2BDD3-1DAB-8E3B-85DC-FC5881656A91}"/>
                  </a:ext>
                </a:extLst>
              </p:cNvPr>
              <p:cNvSpPr txBox="1"/>
              <p:nvPr/>
            </p:nvSpPr>
            <p:spPr>
              <a:xfrm>
                <a:off x="4547117" y="111957"/>
                <a:ext cx="6920983" cy="15325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6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60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D2BDD3-1DAB-8E3B-85DC-FC5881656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117" y="111957"/>
                <a:ext cx="6920983" cy="1532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727872-5B7D-AA69-35CA-4B2933E13333}"/>
                  </a:ext>
                </a:extLst>
              </p:cNvPr>
              <p:cNvSpPr txBox="1"/>
              <p:nvPr/>
            </p:nvSpPr>
            <p:spPr>
              <a:xfrm>
                <a:off x="4274504" y="1823415"/>
                <a:ext cx="7466208" cy="14090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5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4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727872-5B7D-AA69-35CA-4B2933E13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504" y="1823415"/>
                <a:ext cx="7466208" cy="1409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4E3465-E7EE-AC26-A272-84D57DE1DCDB}"/>
                  </a:ext>
                </a:extLst>
              </p:cNvPr>
              <p:cNvSpPr txBox="1"/>
              <p:nvPr/>
            </p:nvSpPr>
            <p:spPr>
              <a:xfrm>
                <a:off x="146402" y="164209"/>
                <a:ext cx="3649682" cy="18466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6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6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6600" dirty="0"/>
              </a:p>
              <a:p>
                <a:pPr algn="ctr"/>
                <a:r>
                  <a:rPr lang="en-CA" sz="4800" dirty="0"/>
                  <a:t>and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4E3465-E7EE-AC26-A272-84D57DE1D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02" y="164209"/>
                <a:ext cx="3649682" cy="1846659"/>
              </a:xfrm>
              <a:prstGeom prst="rect">
                <a:avLst/>
              </a:prstGeom>
              <a:blipFill>
                <a:blip r:embed="rId6"/>
                <a:stretch>
                  <a:fillRect l="-10744" t="-10356" b="-1553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2476A5-76FA-7303-84D0-64DB266D3110}"/>
                  </a:ext>
                </a:extLst>
              </p:cNvPr>
              <p:cNvSpPr txBox="1"/>
              <p:nvPr/>
            </p:nvSpPr>
            <p:spPr>
              <a:xfrm>
                <a:off x="4274504" y="3432931"/>
                <a:ext cx="3745546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sz="4800" dirty="0"/>
                  <a:t> balance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2476A5-76FA-7303-84D0-64DB266D3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504" y="3432931"/>
                <a:ext cx="3745546" cy="830997"/>
              </a:xfrm>
              <a:prstGeom prst="rect">
                <a:avLst/>
              </a:prstGeom>
              <a:blipFill>
                <a:blip r:embed="rId7"/>
                <a:stretch>
                  <a:fillRect t="-16176" b="-389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5EA4C-CA62-5900-DF24-5AA511B95571}"/>
                  </a:ext>
                </a:extLst>
              </p:cNvPr>
              <p:cNvSpPr txBox="1"/>
              <p:nvPr/>
            </p:nvSpPr>
            <p:spPr>
              <a:xfrm>
                <a:off x="-31944" y="3432932"/>
                <a:ext cx="4006373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sz="4800" dirty="0"/>
                  <a:t> dominates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5EA4C-CA62-5900-DF24-5AA511B95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944" y="3432932"/>
                <a:ext cx="4006373" cy="830997"/>
              </a:xfrm>
              <a:prstGeom prst="rect">
                <a:avLst/>
              </a:prstGeom>
              <a:blipFill>
                <a:blip r:embed="rId8"/>
                <a:stretch>
                  <a:fillRect t="-16176" r="-3653" b="-389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04382C-5646-56F8-B21E-2B5562F0AACE}"/>
                  </a:ext>
                </a:extLst>
              </p:cNvPr>
              <p:cNvSpPr txBox="1"/>
              <p:nvPr/>
            </p:nvSpPr>
            <p:spPr>
              <a:xfrm>
                <a:off x="8685982" y="3432931"/>
                <a:ext cx="3406515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sz="4800" dirty="0"/>
                  <a:t> dominates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04382C-5646-56F8-B21E-2B5562F0A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982" y="3432931"/>
                <a:ext cx="3406515" cy="830997"/>
              </a:xfrm>
              <a:prstGeom prst="rect">
                <a:avLst/>
              </a:prstGeom>
              <a:blipFill>
                <a:blip r:embed="rId9"/>
                <a:stretch>
                  <a:fillRect t="-16176" r="-5546" b="-389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AF8DD1E-637F-7CA5-C179-760B078673B6}"/>
              </a:ext>
            </a:extLst>
          </p:cNvPr>
          <p:cNvGrpSpPr/>
          <p:nvPr/>
        </p:nvGrpSpPr>
        <p:grpSpPr>
          <a:xfrm>
            <a:off x="-31944" y="3429000"/>
            <a:ext cx="12223944" cy="3429000"/>
            <a:chOff x="-31944" y="3429000"/>
            <a:chExt cx="12223944" cy="34290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9DDD55-7EB6-718C-3B99-EE54C027D3DD}"/>
                </a:ext>
              </a:extLst>
            </p:cNvPr>
            <p:cNvCxnSpPr>
              <a:cxnSpLocks/>
            </p:cNvCxnSpPr>
            <p:nvPr/>
          </p:nvCxnSpPr>
          <p:spPr>
            <a:xfrm>
              <a:off x="3987119" y="3429000"/>
              <a:ext cx="0" cy="342900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1D21D6-A6BD-476D-C2AA-B39E7940C743}"/>
                </a:ext>
              </a:extLst>
            </p:cNvPr>
            <p:cNvCxnSpPr>
              <a:cxnSpLocks/>
            </p:cNvCxnSpPr>
            <p:nvPr/>
          </p:nvCxnSpPr>
          <p:spPr>
            <a:xfrm>
              <a:off x="8204717" y="3429000"/>
              <a:ext cx="0" cy="342900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F423CF-307E-E2E1-DF54-90C2DD5E3B5A}"/>
                </a:ext>
              </a:extLst>
            </p:cNvPr>
            <p:cNvCxnSpPr>
              <a:cxnSpLocks/>
            </p:cNvCxnSpPr>
            <p:nvPr/>
          </p:nvCxnSpPr>
          <p:spPr>
            <a:xfrm>
              <a:off x="-31944" y="3429000"/>
              <a:ext cx="12223944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5337BF-A3E3-898C-D0DB-DA5D07A2B4EF}"/>
              </a:ext>
            </a:extLst>
          </p:cNvPr>
          <p:cNvGrpSpPr/>
          <p:nvPr/>
        </p:nvGrpSpPr>
        <p:grpSpPr>
          <a:xfrm>
            <a:off x="8328096" y="4263928"/>
            <a:ext cx="3855786" cy="2660536"/>
            <a:chOff x="4411412" y="1732873"/>
            <a:chExt cx="7489596" cy="51679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92A97C2-8A65-D5CB-009A-30229D2A57A1}"/>
                </a:ext>
              </a:extLst>
            </p:cNvPr>
            <p:cNvGrpSpPr/>
            <p:nvPr/>
          </p:nvGrpSpPr>
          <p:grpSpPr>
            <a:xfrm>
              <a:off x="4411412" y="2260660"/>
              <a:ext cx="6852295" cy="4448561"/>
              <a:chOff x="1743654" y="1130470"/>
              <a:chExt cx="9511762" cy="5366121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A73D358-D03D-EDCC-C918-82A572816F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9511762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C89A8ED-CA36-30E1-FAAD-F6546B228F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9495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E459967-3963-5758-02E0-63B16D858022}"/>
                    </a:ext>
                  </a:extLst>
                </p:cNvPr>
                <p:cNvSpPr txBox="1"/>
                <p:nvPr/>
              </p:nvSpPr>
              <p:spPr>
                <a:xfrm>
                  <a:off x="11249315" y="5525760"/>
                  <a:ext cx="651693" cy="1375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E459967-3963-5758-02E0-63B16D858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9315" y="5525760"/>
                  <a:ext cx="651693" cy="137501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3CD9548-19D3-4244-6DBD-4699ED80D630}"/>
                    </a:ext>
                  </a:extLst>
                </p:cNvPr>
                <p:cNvSpPr txBox="1"/>
                <p:nvPr/>
              </p:nvSpPr>
              <p:spPr>
                <a:xfrm>
                  <a:off x="4878753" y="1732873"/>
                  <a:ext cx="1894686" cy="1375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3CD9548-19D3-4244-6DBD-4699ED80D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8753" y="1732873"/>
                  <a:ext cx="1894686" cy="137501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D8EBF4-4E48-C653-D9B5-D94F09A6FC98}"/>
              </a:ext>
            </a:extLst>
          </p:cNvPr>
          <p:cNvGrpSpPr/>
          <p:nvPr/>
        </p:nvGrpSpPr>
        <p:grpSpPr>
          <a:xfrm>
            <a:off x="8720669" y="4757383"/>
            <a:ext cx="2835909" cy="1910731"/>
            <a:chOff x="5173958" y="2691375"/>
            <a:chExt cx="4239416" cy="371146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3DDCFE-8691-9A04-9926-D54D5447CBC8}"/>
                </a:ext>
              </a:extLst>
            </p:cNvPr>
            <p:cNvSpPr/>
            <p:nvPr/>
          </p:nvSpPr>
          <p:spPr>
            <a:xfrm>
              <a:off x="5173958" y="4546105"/>
              <a:ext cx="2127457" cy="1856732"/>
            </a:xfrm>
            <a:custGeom>
              <a:avLst/>
              <a:gdLst>
                <a:gd name="connsiteX0" fmla="*/ 0 w 4432516"/>
                <a:gd name="connsiteY0" fmla="*/ 2061274 h 2061274"/>
                <a:gd name="connsiteX1" fmla="*/ 201478 w 4432516"/>
                <a:gd name="connsiteY1" fmla="*/ 1301858 h 2061274"/>
                <a:gd name="connsiteX2" fmla="*/ 635431 w 4432516"/>
                <a:gd name="connsiteY2" fmla="*/ 697424 h 2061274"/>
                <a:gd name="connsiteX3" fmla="*/ 1317356 w 4432516"/>
                <a:gd name="connsiteY3" fmla="*/ 309966 h 2061274"/>
                <a:gd name="connsiteX4" fmla="*/ 2386739 w 4432516"/>
                <a:gd name="connsiteY4" fmla="*/ 92990 h 2061274"/>
                <a:gd name="connsiteX5" fmla="*/ 3270143 w 4432516"/>
                <a:gd name="connsiteY5" fmla="*/ 15498 h 2061274"/>
                <a:gd name="connsiteX6" fmla="*/ 4432516 w 4432516"/>
                <a:gd name="connsiteY6" fmla="*/ 0 h 2061274"/>
                <a:gd name="connsiteX0" fmla="*/ 0 w 3270143"/>
                <a:gd name="connsiteY0" fmla="*/ 2045776 h 2045776"/>
                <a:gd name="connsiteX1" fmla="*/ 201478 w 3270143"/>
                <a:gd name="connsiteY1" fmla="*/ 1286360 h 2045776"/>
                <a:gd name="connsiteX2" fmla="*/ 635431 w 3270143"/>
                <a:gd name="connsiteY2" fmla="*/ 681926 h 2045776"/>
                <a:gd name="connsiteX3" fmla="*/ 1317356 w 3270143"/>
                <a:gd name="connsiteY3" fmla="*/ 294468 h 2045776"/>
                <a:gd name="connsiteX4" fmla="*/ 2386739 w 3270143"/>
                <a:gd name="connsiteY4" fmla="*/ 77492 h 2045776"/>
                <a:gd name="connsiteX5" fmla="*/ 3270143 w 3270143"/>
                <a:gd name="connsiteY5" fmla="*/ 0 h 2045776"/>
                <a:gd name="connsiteX0" fmla="*/ 0 w 2386739"/>
                <a:gd name="connsiteY0" fmla="*/ 1968284 h 1968284"/>
                <a:gd name="connsiteX1" fmla="*/ 201478 w 2386739"/>
                <a:gd name="connsiteY1" fmla="*/ 1208868 h 1968284"/>
                <a:gd name="connsiteX2" fmla="*/ 635431 w 2386739"/>
                <a:gd name="connsiteY2" fmla="*/ 604434 h 1968284"/>
                <a:gd name="connsiteX3" fmla="*/ 1317356 w 2386739"/>
                <a:gd name="connsiteY3" fmla="*/ 216976 h 1968284"/>
                <a:gd name="connsiteX4" fmla="*/ 2386739 w 2386739"/>
                <a:gd name="connsiteY4" fmla="*/ 0 h 19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739" h="1968284">
                  <a:moveTo>
                    <a:pt x="0" y="1968284"/>
                  </a:moveTo>
                  <a:cubicBezTo>
                    <a:pt x="47786" y="1702230"/>
                    <a:pt x="95573" y="1436176"/>
                    <a:pt x="201478" y="1208868"/>
                  </a:cubicBezTo>
                  <a:cubicBezTo>
                    <a:pt x="307383" y="981560"/>
                    <a:pt x="449451" y="769749"/>
                    <a:pt x="635431" y="604434"/>
                  </a:cubicBezTo>
                  <a:cubicBezTo>
                    <a:pt x="821411" y="439119"/>
                    <a:pt x="1025471" y="317715"/>
                    <a:pt x="1317356" y="216976"/>
                  </a:cubicBezTo>
                  <a:cubicBezTo>
                    <a:pt x="1609241" y="116237"/>
                    <a:pt x="2061275" y="49078"/>
                    <a:pt x="2386739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DC95A1-2F99-9980-48FF-57FD9142FA3B}"/>
                </a:ext>
              </a:extLst>
            </p:cNvPr>
            <p:cNvSpPr/>
            <p:nvPr/>
          </p:nvSpPr>
          <p:spPr>
            <a:xfrm rot="10800000">
              <a:off x="7285917" y="2691375"/>
              <a:ext cx="2127457" cy="1856732"/>
            </a:xfrm>
            <a:custGeom>
              <a:avLst/>
              <a:gdLst>
                <a:gd name="connsiteX0" fmla="*/ 0 w 4432516"/>
                <a:gd name="connsiteY0" fmla="*/ 2061274 h 2061274"/>
                <a:gd name="connsiteX1" fmla="*/ 201478 w 4432516"/>
                <a:gd name="connsiteY1" fmla="*/ 1301858 h 2061274"/>
                <a:gd name="connsiteX2" fmla="*/ 635431 w 4432516"/>
                <a:gd name="connsiteY2" fmla="*/ 697424 h 2061274"/>
                <a:gd name="connsiteX3" fmla="*/ 1317356 w 4432516"/>
                <a:gd name="connsiteY3" fmla="*/ 309966 h 2061274"/>
                <a:gd name="connsiteX4" fmla="*/ 2386739 w 4432516"/>
                <a:gd name="connsiteY4" fmla="*/ 92990 h 2061274"/>
                <a:gd name="connsiteX5" fmla="*/ 3270143 w 4432516"/>
                <a:gd name="connsiteY5" fmla="*/ 15498 h 2061274"/>
                <a:gd name="connsiteX6" fmla="*/ 4432516 w 4432516"/>
                <a:gd name="connsiteY6" fmla="*/ 0 h 2061274"/>
                <a:gd name="connsiteX0" fmla="*/ 0 w 3270143"/>
                <a:gd name="connsiteY0" fmla="*/ 2045776 h 2045776"/>
                <a:gd name="connsiteX1" fmla="*/ 201478 w 3270143"/>
                <a:gd name="connsiteY1" fmla="*/ 1286360 h 2045776"/>
                <a:gd name="connsiteX2" fmla="*/ 635431 w 3270143"/>
                <a:gd name="connsiteY2" fmla="*/ 681926 h 2045776"/>
                <a:gd name="connsiteX3" fmla="*/ 1317356 w 3270143"/>
                <a:gd name="connsiteY3" fmla="*/ 294468 h 2045776"/>
                <a:gd name="connsiteX4" fmla="*/ 2386739 w 3270143"/>
                <a:gd name="connsiteY4" fmla="*/ 77492 h 2045776"/>
                <a:gd name="connsiteX5" fmla="*/ 3270143 w 3270143"/>
                <a:gd name="connsiteY5" fmla="*/ 0 h 2045776"/>
                <a:gd name="connsiteX0" fmla="*/ 0 w 2386739"/>
                <a:gd name="connsiteY0" fmla="*/ 1968284 h 1968284"/>
                <a:gd name="connsiteX1" fmla="*/ 201478 w 2386739"/>
                <a:gd name="connsiteY1" fmla="*/ 1208868 h 1968284"/>
                <a:gd name="connsiteX2" fmla="*/ 635431 w 2386739"/>
                <a:gd name="connsiteY2" fmla="*/ 604434 h 1968284"/>
                <a:gd name="connsiteX3" fmla="*/ 1317356 w 2386739"/>
                <a:gd name="connsiteY3" fmla="*/ 216976 h 1968284"/>
                <a:gd name="connsiteX4" fmla="*/ 2386739 w 2386739"/>
                <a:gd name="connsiteY4" fmla="*/ 0 h 19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739" h="1968284">
                  <a:moveTo>
                    <a:pt x="0" y="1968284"/>
                  </a:moveTo>
                  <a:cubicBezTo>
                    <a:pt x="47786" y="1702230"/>
                    <a:pt x="95573" y="1436176"/>
                    <a:pt x="201478" y="1208868"/>
                  </a:cubicBezTo>
                  <a:cubicBezTo>
                    <a:pt x="307383" y="981560"/>
                    <a:pt x="449451" y="769749"/>
                    <a:pt x="635431" y="604434"/>
                  </a:cubicBezTo>
                  <a:cubicBezTo>
                    <a:pt x="821411" y="439119"/>
                    <a:pt x="1025471" y="317715"/>
                    <a:pt x="1317356" y="216976"/>
                  </a:cubicBezTo>
                  <a:cubicBezTo>
                    <a:pt x="1609241" y="116237"/>
                    <a:pt x="2061275" y="49078"/>
                    <a:pt x="2386739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A30309-0567-51E5-29DA-5B5EC4D3E22C}"/>
              </a:ext>
            </a:extLst>
          </p:cNvPr>
          <p:cNvGrpSpPr/>
          <p:nvPr/>
        </p:nvGrpSpPr>
        <p:grpSpPr>
          <a:xfrm>
            <a:off x="4218459" y="4290557"/>
            <a:ext cx="3855786" cy="2660536"/>
            <a:chOff x="4411412" y="1732873"/>
            <a:chExt cx="7489596" cy="516790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DCCD23B-EF4C-AFBB-0526-140F1A2A86FB}"/>
                </a:ext>
              </a:extLst>
            </p:cNvPr>
            <p:cNvGrpSpPr/>
            <p:nvPr/>
          </p:nvGrpSpPr>
          <p:grpSpPr>
            <a:xfrm>
              <a:off x="4411412" y="2260660"/>
              <a:ext cx="6852295" cy="4448561"/>
              <a:chOff x="1743654" y="1130470"/>
              <a:chExt cx="9511762" cy="5366121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14DBC43-8A0E-43CF-5DCE-886F75CB1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9511762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BEF38AC-C25B-7284-F3E7-8EE92EC1E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9495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58158BB-DDD7-3355-DD73-48E1272783BA}"/>
                    </a:ext>
                  </a:extLst>
                </p:cNvPr>
                <p:cNvSpPr txBox="1"/>
                <p:nvPr/>
              </p:nvSpPr>
              <p:spPr>
                <a:xfrm>
                  <a:off x="11249315" y="5525760"/>
                  <a:ext cx="651693" cy="1375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58158BB-DDD7-3355-DD73-48E1272783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9315" y="5525760"/>
                  <a:ext cx="651693" cy="137501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DCD33BF-DBB6-D1A6-7A38-3FB13D10F631}"/>
                    </a:ext>
                  </a:extLst>
                </p:cNvPr>
                <p:cNvSpPr txBox="1"/>
                <p:nvPr/>
              </p:nvSpPr>
              <p:spPr>
                <a:xfrm>
                  <a:off x="4878753" y="1732873"/>
                  <a:ext cx="1894686" cy="1375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DCD33BF-DBB6-D1A6-7A38-3FB13D10F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8753" y="1732873"/>
                  <a:ext cx="1894686" cy="137501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29DF89-AFF3-85BD-03B0-8AD7BF88BE31}"/>
              </a:ext>
            </a:extLst>
          </p:cNvPr>
          <p:cNvGrpSpPr/>
          <p:nvPr/>
        </p:nvGrpSpPr>
        <p:grpSpPr>
          <a:xfrm>
            <a:off x="38286" y="4290557"/>
            <a:ext cx="3855786" cy="2660536"/>
            <a:chOff x="4411412" y="1732873"/>
            <a:chExt cx="7489596" cy="516790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FEB15F2-43F8-6B0F-AE49-913447F49A3A}"/>
                </a:ext>
              </a:extLst>
            </p:cNvPr>
            <p:cNvGrpSpPr/>
            <p:nvPr/>
          </p:nvGrpSpPr>
          <p:grpSpPr>
            <a:xfrm>
              <a:off x="4411412" y="2260660"/>
              <a:ext cx="6852295" cy="4448561"/>
              <a:chOff x="1743654" y="1130470"/>
              <a:chExt cx="9511762" cy="5366121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4647E13-DA16-27E9-BB05-24BF2AE1E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9511762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07BE138-99C0-4DD4-DAC8-59AA8CC1D0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9495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BCFCA47-157B-C847-D2D8-E528394B9ADE}"/>
                    </a:ext>
                  </a:extLst>
                </p:cNvPr>
                <p:cNvSpPr txBox="1"/>
                <p:nvPr/>
              </p:nvSpPr>
              <p:spPr>
                <a:xfrm>
                  <a:off x="11249315" y="5525760"/>
                  <a:ext cx="651693" cy="1375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BCFCA47-157B-C847-D2D8-E528394B9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9315" y="5525760"/>
                  <a:ext cx="651693" cy="137501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77290E6-D01B-B4B1-0E5D-10A6E8D78DA9}"/>
                    </a:ext>
                  </a:extLst>
                </p:cNvPr>
                <p:cNvSpPr txBox="1"/>
                <p:nvPr/>
              </p:nvSpPr>
              <p:spPr>
                <a:xfrm>
                  <a:off x="4878753" y="1732873"/>
                  <a:ext cx="1894686" cy="13750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77290E6-D01B-B4B1-0E5D-10A6E8D78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8753" y="1732873"/>
                  <a:ext cx="1894686" cy="137501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E0B9A3B-1BA0-44FD-0E05-A676D2C80E6E}"/>
              </a:ext>
            </a:extLst>
          </p:cNvPr>
          <p:cNvCxnSpPr>
            <a:cxnSpLocks/>
          </p:cNvCxnSpPr>
          <p:nvPr/>
        </p:nvCxnSpPr>
        <p:spPr>
          <a:xfrm>
            <a:off x="4370254" y="5630411"/>
            <a:ext cx="352769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A0B69D4-1200-E10D-152E-D3ACE03011CC}"/>
              </a:ext>
            </a:extLst>
          </p:cNvPr>
          <p:cNvSpPr/>
          <p:nvPr/>
        </p:nvSpPr>
        <p:spPr>
          <a:xfrm rot="10800000">
            <a:off x="390100" y="5257799"/>
            <a:ext cx="2544578" cy="1436153"/>
          </a:xfrm>
          <a:custGeom>
            <a:avLst/>
            <a:gdLst>
              <a:gd name="connsiteX0" fmla="*/ 0 w 4210050"/>
              <a:gd name="connsiteY0" fmla="*/ 722366 h 1447619"/>
              <a:gd name="connsiteX1" fmla="*/ 238125 w 4210050"/>
              <a:gd name="connsiteY1" fmla="*/ 365178 h 1447619"/>
              <a:gd name="connsiteX2" fmla="*/ 481012 w 4210050"/>
              <a:gd name="connsiteY2" fmla="*/ 88953 h 1447619"/>
              <a:gd name="connsiteX3" fmla="*/ 728662 w 4210050"/>
              <a:gd name="connsiteY3" fmla="*/ 3228 h 1447619"/>
              <a:gd name="connsiteX4" fmla="*/ 938212 w 4210050"/>
              <a:gd name="connsiteY4" fmla="*/ 79428 h 1447619"/>
              <a:gd name="connsiteX5" fmla="*/ 1190625 w 4210050"/>
              <a:gd name="connsiteY5" fmla="*/ 322316 h 1447619"/>
              <a:gd name="connsiteX6" fmla="*/ 1457325 w 4210050"/>
              <a:gd name="connsiteY6" fmla="*/ 731891 h 1447619"/>
              <a:gd name="connsiteX7" fmla="*/ 1685925 w 4210050"/>
              <a:gd name="connsiteY7" fmla="*/ 1098603 h 1447619"/>
              <a:gd name="connsiteX8" fmla="*/ 1900237 w 4210050"/>
              <a:gd name="connsiteY8" fmla="*/ 1336728 h 1447619"/>
              <a:gd name="connsiteX9" fmla="*/ 2143125 w 4210050"/>
              <a:gd name="connsiteY9" fmla="*/ 1446266 h 1447619"/>
              <a:gd name="connsiteX10" fmla="*/ 2376487 w 4210050"/>
              <a:gd name="connsiteY10" fmla="*/ 1384353 h 1447619"/>
              <a:gd name="connsiteX11" fmla="*/ 2586037 w 4210050"/>
              <a:gd name="connsiteY11" fmla="*/ 1193853 h 1447619"/>
              <a:gd name="connsiteX12" fmla="*/ 2905125 w 4210050"/>
              <a:gd name="connsiteY12" fmla="*/ 722366 h 1447619"/>
              <a:gd name="connsiteX13" fmla="*/ 3114675 w 4210050"/>
              <a:gd name="connsiteY13" fmla="*/ 393753 h 1447619"/>
              <a:gd name="connsiteX14" fmla="*/ 3333750 w 4210050"/>
              <a:gd name="connsiteY14" fmla="*/ 136578 h 1447619"/>
              <a:gd name="connsiteX15" fmla="*/ 3567112 w 4210050"/>
              <a:gd name="connsiteY15" fmla="*/ 12753 h 1447619"/>
              <a:gd name="connsiteX16" fmla="*/ 3733800 w 4210050"/>
              <a:gd name="connsiteY16" fmla="*/ 22278 h 1447619"/>
              <a:gd name="connsiteX17" fmla="*/ 3962400 w 4210050"/>
              <a:gd name="connsiteY17" fmla="*/ 174678 h 1447619"/>
              <a:gd name="connsiteX18" fmla="*/ 4210050 w 4210050"/>
              <a:gd name="connsiteY18" fmla="*/ 498528 h 1447619"/>
              <a:gd name="connsiteX0" fmla="*/ 0 w 4210050"/>
              <a:gd name="connsiteY0" fmla="*/ 719211 h 1444464"/>
              <a:gd name="connsiteX1" fmla="*/ 238125 w 4210050"/>
              <a:gd name="connsiteY1" fmla="*/ 362023 h 1444464"/>
              <a:gd name="connsiteX2" fmla="*/ 481012 w 4210050"/>
              <a:gd name="connsiteY2" fmla="*/ 85798 h 1444464"/>
              <a:gd name="connsiteX3" fmla="*/ 728662 w 4210050"/>
              <a:gd name="connsiteY3" fmla="*/ 73 h 1444464"/>
              <a:gd name="connsiteX4" fmla="*/ 938212 w 4210050"/>
              <a:gd name="connsiteY4" fmla="*/ 76273 h 1444464"/>
              <a:gd name="connsiteX5" fmla="*/ 1190625 w 4210050"/>
              <a:gd name="connsiteY5" fmla="*/ 319161 h 1444464"/>
              <a:gd name="connsiteX6" fmla="*/ 1457325 w 4210050"/>
              <a:gd name="connsiteY6" fmla="*/ 728736 h 1444464"/>
              <a:gd name="connsiteX7" fmla="*/ 1685925 w 4210050"/>
              <a:gd name="connsiteY7" fmla="*/ 1095448 h 1444464"/>
              <a:gd name="connsiteX8" fmla="*/ 1900237 w 4210050"/>
              <a:gd name="connsiteY8" fmla="*/ 1333573 h 1444464"/>
              <a:gd name="connsiteX9" fmla="*/ 2143125 w 4210050"/>
              <a:gd name="connsiteY9" fmla="*/ 1443111 h 1444464"/>
              <a:gd name="connsiteX10" fmla="*/ 2376487 w 4210050"/>
              <a:gd name="connsiteY10" fmla="*/ 1381198 h 1444464"/>
              <a:gd name="connsiteX11" fmla="*/ 2586037 w 4210050"/>
              <a:gd name="connsiteY11" fmla="*/ 1190698 h 1444464"/>
              <a:gd name="connsiteX12" fmla="*/ 2905125 w 4210050"/>
              <a:gd name="connsiteY12" fmla="*/ 719211 h 1444464"/>
              <a:gd name="connsiteX13" fmla="*/ 3114675 w 4210050"/>
              <a:gd name="connsiteY13" fmla="*/ 390598 h 1444464"/>
              <a:gd name="connsiteX14" fmla="*/ 3333750 w 4210050"/>
              <a:gd name="connsiteY14" fmla="*/ 133423 h 1444464"/>
              <a:gd name="connsiteX15" fmla="*/ 3567112 w 4210050"/>
              <a:gd name="connsiteY15" fmla="*/ 9598 h 1444464"/>
              <a:gd name="connsiteX16" fmla="*/ 3962400 w 4210050"/>
              <a:gd name="connsiteY16" fmla="*/ 171523 h 1444464"/>
              <a:gd name="connsiteX17" fmla="*/ 4210050 w 4210050"/>
              <a:gd name="connsiteY17" fmla="*/ 495373 h 1444464"/>
              <a:gd name="connsiteX0" fmla="*/ 0 w 4210050"/>
              <a:gd name="connsiteY0" fmla="*/ 719211 h 1444464"/>
              <a:gd name="connsiteX1" fmla="*/ 238125 w 4210050"/>
              <a:gd name="connsiteY1" fmla="*/ 362023 h 1444464"/>
              <a:gd name="connsiteX2" fmla="*/ 481012 w 4210050"/>
              <a:gd name="connsiteY2" fmla="*/ 85798 h 1444464"/>
              <a:gd name="connsiteX3" fmla="*/ 728662 w 4210050"/>
              <a:gd name="connsiteY3" fmla="*/ 73 h 1444464"/>
              <a:gd name="connsiteX4" fmla="*/ 938212 w 4210050"/>
              <a:gd name="connsiteY4" fmla="*/ 76273 h 1444464"/>
              <a:gd name="connsiteX5" fmla="*/ 1190625 w 4210050"/>
              <a:gd name="connsiteY5" fmla="*/ 319161 h 1444464"/>
              <a:gd name="connsiteX6" fmla="*/ 1457325 w 4210050"/>
              <a:gd name="connsiteY6" fmla="*/ 728736 h 1444464"/>
              <a:gd name="connsiteX7" fmla="*/ 1685925 w 4210050"/>
              <a:gd name="connsiteY7" fmla="*/ 1095448 h 1444464"/>
              <a:gd name="connsiteX8" fmla="*/ 1900237 w 4210050"/>
              <a:gd name="connsiteY8" fmla="*/ 1333573 h 1444464"/>
              <a:gd name="connsiteX9" fmla="*/ 2143125 w 4210050"/>
              <a:gd name="connsiteY9" fmla="*/ 1443111 h 1444464"/>
              <a:gd name="connsiteX10" fmla="*/ 2376487 w 4210050"/>
              <a:gd name="connsiteY10" fmla="*/ 1381198 h 1444464"/>
              <a:gd name="connsiteX11" fmla="*/ 2586037 w 4210050"/>
              <a:gd name="connsiteY11" fmla="*/ 1190698 h 1444464"/>
              <a:gd name="connsiteX12" fmla="*/ 2905125 w 4210050"/>
              <a:gd name="connsiteY12" fmla="*/ 719211 h 1444464"/>
              <a:gd name="connsiteX13" fmla="*/ 3114675 w 4210050"/>
              <a:gd name="connsiteY13" fmla="*/ 390598 h 1444464"/>
              <a:gd name="connsiteX14" fmla="*/ 3333750 w 4210050"/>
              <a:gd name="connsiteY14" fmla="*/ 133423 h 1444464"/>
              <a:gd name="connsiteX15" fmla="*/ 3962400 w 4210050"/>
              <a:gd name="connsiteY15" fmla="*/ 171523 h 1444464"/>
              <a:gd name="connsiteX16" fmla="*/ 4210050 w 4210050"/>
              <a:gd name="connsiteY16" fmla="*/ 495373 h 1444464"/>
              <a:gd name="connsiteX0" fmla="*/ 0 w 4210050"/>
              <a:gd name="connsiteY0" fmla="*/ 719211 h 1444464"/>
              <a:gd name="connsiteX1" fmla="*/ 238125 w 4210050"/>
              <a:gd name="connsiteY1" fmla="*/ 362023 h 1444464"/>
              <a:gd name="connsiteX2" fmla="*/ 481012 w 4210050"/>
              <a:gd name="connsiteY2" fmla="*/ 85798 h 1444464"/>
              <a:gd name="connsiteX3" fmla="*/ 728662 w 4210050"/>
              <a:gd name="connsiteY3" fmla="*/ 73 h 1444464"/>
              <a:gd name="connsiteX4" fmla="*/ 938212 w 4210050"/>
              <a:gd name="connsiteY4" fmla="*/ 76273 h 1444464"/>
              <a:gd name="connsiteX5" fmla="*/ 1190625 w 4210050"/>
              <a:gd name="connsiteY5" fmla="*/ 319161 h 1444464"/>
              <a:gd name="connsiteX6" fmla="*/ 1457325 w 4210050"/>
              <a:gd name="connsiteY6" fmla="*/ 728736 h 1444464"/>
              <a:gd name="connsiteX7" fmla="*/ 1685925 w 4210050"/>
              <a:gd name="connsiteY7" fmla="*/ 1095448 h 1444464"/>
              <a:gd name="connsiteX8" fmla="*/ 1900237 w 4210050"/>
              <a:gd name="connsiteY8" fmla="*/ 1333573 h 1444464"/>
              <a:gd name="connsiteX9" fmla="*/ 2143125 w 4210050"/>
              <a:gd name="connsiteY9" fmla="*/ 1443111 h 1444464"/>
              <a:gd name="connsiteX10" fmla="*/ 2376487 w 4210050"/>
              <a:gd name="connsiteY10" fmla="*/ 1381198 h 1444464"/>
              <a:gd name="connsiteX11" fmla="*/ 2586037 w 4210050"/>
              <a:gd name="connsiteY11" fmla="*/ 1190698 h 1444464"/>
              <a:gd name="connsiteX12" fmla="*/ 2905125 w 4210050"/>
              <a:gd name="connsiteY12" fmla="*/ 719211 h 1444464"/>
              <a:gd name="connsiteX13" fmla="*/ 3114675 w 4210050"/>
              <a:gd name="connsiteY13" fmla="*/ 390598 h 1444464"/>
              <a:gd name="connsiteX14" fmla="*/ 3333750 w 4210050"/>
              <a:gd name="connsiteY14" fmla="*/ 133423 h 1444464"/>
              <a:gd name="connsiteX15" fmla="*/ 4210050 w 4210050"/>
              <a:gd name="connsiteY15" fmla="*/ 495373 h 1444464"/>
              <a:gd name="connsiteX0" fmla="*/ 0 w 3333750"/>
              <a:gd name="connsiteY0" fmla="*/ 719211 h 1444464"/>
              <a:gd name="connsiteX1" fmla="*/ 238125 w 3333750"/>
              <a:gd name="connsiteY1" fmla="*/ 362023 h 1444464"/>
              <a:gd name="connsiteX2" fmla="*/ 481012 w 3333750"/>
              <a:gd name="connsiteY2" fmla="*/ 85798 h 1444464"/>
              <a:gd name="connsiteX3" fmla="*/ 728662 w 3333750"/>
              <a:gd name="connsiteY3" fmla="*/ 73 h 1444464"/>
              <a:gd name="connsiteX4" fmla="*/ 938212 w 3333750"/>
              <a:gd name="connsiteY4" fmla="*/ 76273 h 1444464"/>
              <a:gd name="connsiteX5" fmla="*/ 1190625 w 3333750"/>
              <a:gd name="connsiteY5" fmla="*/ 319161 h 1444464"/>
              <a:gd name="connsiteX6" fmla="*/ 1457325 w 3333750"/>
              <a:gd name="connsiteY6" fmla="*/ 728736 h 1444464"/>
              <a:gd name="connsiteX7" fmla="*/ 1685925 w 3333750"/>
              <a:gd name="connsiteY7" fmla="*/ 1095448 h 1444464"/>
              <a:gd name="connsiteX8" fmla="*/ 1900237 w 3333750"/>
              <a:gd name="connsiteY8" fmla="*/ 1333573 h 1444464"/>
              <a:gd name="connsiteX9" fmla="*/ 2143125 w 3333750"/>
              <a:gd name="connsiteY9" fmla="*/ 1443111 h 1444464"/>
              <a:gd name="connsiteX10" fmla="*/ 2376487 w 3333750"/>
              <a:gd name="connsiteY10" fmla="*/ 1381198 h 1444464"/>
              <a:gd name="connsiteX11" fmla="*/ 2586037 w 3333750"/>
              <a:gd name="connsiteY11" fmla="*/ 1190698 h 1444464"/>
              <a:gd name="connsiteX12" fmla="*/ 2905125 w 3333750"/>
              <a:gd name="connsiteY12" fmla="*/ 719211 h 1444464"/>
              <a:gd name="connsiteX13" fmla="*/ 3114675 w 3333750"/>
              <a:gd name="connsiteY13" fmla="*/ 390598 h 1444464"/>
              <a:gd name="connsiteX14" fmla="*/ 3333750 w 3333750"/>
              <a:gd name="connsiteY14" fmla="*/ 133423 h 1444464"/>
              <a:gd name="connsiteX0" fmla="*/ 0 w 3333750"/>
              <a:gd name="connsiteY0" fmla="*/ 719211 h 1444464"/>
              <a:gd name="connsiteX1" fmla="*/ 238125 w 3333750"/>
              <a:gd name="connsiteY1" fmla="*/ 362023 h 1444464"/>
              <a:gd name="connsiteX2" fmla="*/ 481012 w 3333750"/>
              <a:gd name="connsiteY2" fmla="*/ 85798 h 1444464"/>
              <a:gd name="connsiteX3" fmla="*/ 728662 w 3333750"/>
              <a:gd name="connsiteY3" fmla="*/ 73 h 1444464"/>
              <a:gd name="connsiteX4" fmla="*/ 938212 w 3333750"/>
              <a:gd name="connsiteY4" fmla="*/ 76273 h 1444464"/>
              <a:gd name="connsiteX5" fmla="*/ 1190625 w 3333750"/>
              <a:gd name="connsiteY5" fmla="*/ 319161 h 1444464"/>
              <a:gd name="connsiteX6" fmla="*/ 1457325 w 3333750"/>
              <a:gd name="connsiteY6" fmla="*/ 728736 h 1444464"/>
              <a:gd name="connsiteX7" fmla="*/ 1685925 w 3333750"/>
              <a:gd name="connsiteY7" fmla="*/ 1095448 h 1444464"/>
              <a:gd name="connsiteX8" fmla="*/ 1900237 w 3333750"/>
              <a:gd name="connsiteY8" fmla="*/ 1333573 h 1444464"/>
              <a:gd name="connsiteX9" fmla="*/ 2143125 w 3333750"/>
              <a:gd name="connsiteY9" fmla="*/ 1443111 h 1444464"/>
              <a:gd name="connsiteX10" fmla="*/ 2376487 w 3333750"/>
              <a:gd name="connsiteY10" fmla="*/ 1381198 h 1444464"/>
              <a:gd name="connsiteX11" fmla="*/ 2586037 w 3333750"/>
              <a:gd name="connsiteY11" fmla="*/ 1190698 h 1444464"/>
              <a:gd name="connsiteX12" fmla="*/ 2905125 w 3333750"/>
              <a:gd name="connsiteY12" fmla="*/ 719211 h 1444464"/>
              <a:gd name="connsiteX13" fmla="*/ 3114675 w 3333750"/>
              <a:gd name="connsiteY13" fmla="*/ 390598 h 1444464"/>
              <a:gd name="connsiteX14" fmla="*/ 3333750 w 3333750"/>
              <a:gd name="connsiteY14" fmla="*/ 133423 h 1444464"/>
              <a:gd name="connsiteX0" fmla="*/ 0 w 3333750"/>
              <a:gd name="connsiteY0" fmla="*/ 719211 h 1444464"/>
              <a:gd name="connsiteX1" fmla="*/ 238125 w 3333750"/>
              <a:gd name="connsiteY1" fmla="*/ 362023 h 1444464"/>
              <a:gd name="connsiteX2" fmla="*/ 481012 w 3333750"/>
              <a:gd name="connsiteY2" fmla="*/ 85798 h 1444464"/>
              <a:gd name="connsiteX3" fmla="*/ 728662 w 3333750"/>
              <a:gd name="connsiteY3" fmla="*/ 73 h 1444464"/>
              <a:gd name="connsiteX4" fmla="*/ 938212 w 3333750"/>
              <a:gd name="connsiteY4" fmla="*/ 76273 h 1444464"/>
              <a:gd name="connsiteX5" fmla="*/ 1190625 w 3333750"/>
              <a:gd name="connsiteY5" fmla="*/ 319161 h 1444464"/>
              <a:gd name="connsiteX6" fmla="*/ 1457325 w 3333750"/>
              <a:gd name="connsiteY6" fmla="*/ 728736 h 1444464"/>
              <a:gd name="connsiteX7" fmla="*/ 1685925 w 3333750"/>
              <a:gd name="connsiteY7" fmla="*/ 1095448 h 1444464"/>
              <a:gd name="connsiteX8" fmla="*/ 1900237 w 3333750"/>
              <a:gd name="connsiteY8" fmla="*/ 1333573 h 1444464"/>
              <a:gd name="connsiteX9" fmla="*/ 2143125 w 3333750"/>
              <a:gd name="connsiteY9" fmla="*/ 1443111 h 1444464"/>
              <a:gd name="connsiteX10" fmla="*/ 2376487 w 3333750"/>
              <a:gd name="connsiteY10" fmla="*/ 1381198 h 1444464"/>
              <a:gd name="connsiteX11" fmla="*/ 2586037 w 3333750"/>
              <a:gd name="connsiteY11" fmla="*/ 1190698 h 1444464"/>
              <a:gd name="connsiteX12" fmla="*/ 2905125 w 3333750"/>
              <a:gd name="connsiteY12" fmla="*/ 719211 h 1444464"/>
              <a:gd name="connsiteX13" fmla="*/ 3114675 w 3333750"/>
              <a:gd name="connsiteY13" fmla="*/ 390598 h 1444464"/>
              <a:gd name="connsiteX14" fmla="*/ 3333750 w 3333750"/>
              <a:gd name="connsiteY14" fmla="*/ 133423 h 1444464"/>
              <a:gd name="connsiteX0" fmla="*/ 0 w 3114675"/>
              <a:gd name="connsiteY0" fmla="*/ 719211 h 1444464"/>
              <a:gd name="connsiteX1" fmla="*/ 238125 w 3114675"/>
              <a:gd name="connsiteY1" fmla="*/ 362023 h 1444464"/>
              <a:gd name="connsiteX2" fmla="*/ 481012 w 3114675"/>
              <a:gd name="connsiteY2" fmla="*/ 85798 h 1444464"/>
              <a:gd name="connsiteX3" fmla="*/ 728662 w 3114675"/>
              <a:gd name="connsiteY3" fmla="*/ 73 h 1444464"/>
              <a:gd name="connsiteX4" fmla="*/ 938212 w 3114675"/>
              <a:gd name="connsiteY4" fmla="*/ 76273 h 1444464"/>
              <a:gd name="connsiteX5" fmla="*/ 1190625 w 3114675"/>
              <a:gd name="connsiteY5" fmla="*/ 319161 h 1444464"/>
              <a:gd name="connsiteX6" fmla="*/ 1457325 w 3114675"/>
              <a:gd name="connsiteY6" fmla="*/ 728736 h 1444464"/>
              <a:gd name="connsiteX7" fmla="*/ 1685925 w 3114675"/>
              <a:gd name="connsiteY7" fmla="*/ 1095448 h 1444464"/>
              <a:gd name="connsiteX8" fmla="*/ 1900237 w 3114675"/>
              <a:gd name="connsiteY8" fmla="*/ 1333573 h 1444464"/>
              <a:gd name="connsiteX9" fmla="*/ 2143125 w 3114675"/>
              <a:gd name="connsiteY9" fmla="*/ 1443111 h 1444464"/>
              <a:gd name="connsiteX10" fmla="*/ 2376487 w 3114675"/>
              <a:gd name="connsiteY10" fmla="*/ 1381198 h 1444464"/>
              <a:gd name="connsiteX11" fmla="*/ 2586037 w 3114675"/>
              <a:gd name="connsiteY11" fmla="*/ 1190698 h 1444464"/>
              <a:gd name="connsiteX12" fmla="*/ 2905125 w 3114675"/>
              <a:gd name="connsiteY12" fmla="*/ 719211 h 1444464"/>
              <a:gd name="connsiteX13" fmla="*/ 3114675 w 3114675"/>
              <a:gd name="connsiteY13" fmla="*/ 390598 h 1444464"/>
              <a:gd name="connsiteX0" fmla="*/ 0 w 3081337"/>
              <a:gd name="connsiteY0" fmla="*/ 719211 h 1444464"/>
              <a:gd name="connsiteX1" fmla="*/ 238125 w 3081337"/>
              <a:gd name="connsiteY1" fmla="*/ 362023 h 1444464"/>
              <a:gd name="connsiteX2" fmla="*/ 481012 w 3081337"/>
              <a:gd name="connsiteY2" fmla="*/ 85798 h 1444464"/>
              <a:gd name="connsiteX3" fmla="*/ 728662 w 3081337"/>
              <a:gd name="connsiteY3" fmla="*/ 73 h 1444464"/>
              <a:gd name="connsiteX4" fmla="*/ 938212 w 3081337"/>
              <a:gd name="connsiteY4" fmla="*/ 76273 h 1444464"/>
              <a:gd name="connsiteX5" fmla="*/ 1190625 w 3081337"/>
              <a:gd name="connsiteY5" fmla="*/ 319161 h 1444464"/>
              <a:gd name="connsiteX6" fmla="*/ 1457325 w 3081337"/>
              <a:gd name="connsiteY6" fmla="*/ 728736 h 1444464"/>
              <a:gd name="connsiteX7" fmla="*/ 1685925 w 3081337"/>
              <a:gd name="connsiteY7" fmla="*/ 1095448 h 1444464"/>
              <a:gd name="connsiteX8" fmla="*/ 1900237 w 3081337"/>
              <a:gd name="connsiteY8" fmla="*/ 1333573 h 1444464"/>
              <a:gd name="connsiteX9" fmla="*/ 2143125 w 3081337"/>
              <a:gd name="connsiteY9" fmla="*/ 1443111 h 1444464"/>
              <a:gd name="connsiteX10" fmla="*/ 2376487 w 3081337"/>
              <a:gd name="connsiteY10" fmla="*/ 1381198 h 1444464"/>
              <a:gd name="connsiteX11" fmla="*/ 2586037 w 3081337"/>
              <a:gd name="connsiteY11" fmla="*/ 1190698 h 1444464"/>
              <a:gd name="connsiteX12" fmla="*/ 2905125 w 3081337"/>
              <a:gd name="connsiteY12" fmla="*/ 719211 h 1444464"/>
              <a:gd name="connsiteX13" fmla="*/ 3081337 w 3081337"/>
              <a:gd name="connsiteY13" fmla="*/ 462036 h 1444464"/>
              <a:gd name="connsiteX0" fmla="*/ 0 w 2905125"/>
              <a:gd name="connsiteY0" fmla="*/ 719211 h 1444464"/>
              <a:gd name="connsiteX1" fmla="*/ 238125 w 2905125"/>
              <a:gd name="connsiteY1" fmla="*/ 362023 h 1444464"/>
              <a:gd name="connsiteX2" fmla="*/ 481012 w 2905125"/>
              <a:gd name="connsiteY2" fmla="*/ 85798 h 1444464"/>
              <a:gd name="connsiteX3" fmla="*/ 728662 w 2905125"/>
              <a:gd name="connsiteY3" fmla="*/ 73 h 1444464"/>
              <a:gd name="connsiteX4" fmla="*/ 938212 w 2905125"/>
              <a:gd name="connsiteY4" fmla="*/ 76273 h 1444464"/>
              <a:gd name="connsiteX5" fmla="*/ 1190625 w 2905125"/>
              <a:gd name="connsiteY5" fmla="*/ 319161 h 1444464"/>
              <a:gd name="connsiteX6" fmla="*/ 1457325 w 2905125"/>
              <a:gd name="connsiteY6" fmla="*/ 728736 h 1444464"/>
              <a:gd name="connsiteX7" fmla="*/ 1685925 w 2905125"/>
              <a:gd name="connsiteY7" fmla="*/ 1095448 h 1444464"/>
              <a:gd name="connsiteX8" fmla="*/ 1900237 w 2905125"/>
              <a:gd name="connsiteY8" fmla="*/ 1333573 h 1444464"/>
              <a:gd name="connsiteX9" fmla="*/ 2143125 w 2905125"/>
              <a:gd name="connsiteY9" fmla="*/ 1443111 h 1444464"/>
              <a:gd name="connsiteX10" fmla="*/ 2376487 w 2905125"/>
              <a:gd name="connsiteY10" fmla="*/ 1381198 h 1444464"/>
              <a:gd name="connsiteX11" fmla="*/ 2586037 w 2905125"/>
              <a:gd name="connsiteY11" fmla="*/ 1190698 h 1444464"/>
              <a:gd name="connsiteX12" fmla="*/ 2905125 w 2905125"/>
              <a:gd name="connsiteY12" fmla="*/ 719211 h 1444464"/>
              <a:gd name="connsiteX0" fmla="*/ 0 w 2667000"/>
              <a:gd name="connsiteY0" fmla="*/ 362023 h 1444464"/>
              <a:gd name="connsiteX1" fmla="*/ 242887 w 2667000"/>
              <a:gd name="connsiteY1" fmla="*/ 85798 h 1444464"/>
              <a:gd name="connsiteX2" fmla="*/ 490537 w 2667000"/>
              <a:gd name="connsiteY2" fmla="*/ 73 h 1444464"/>
              <a:gd name="connsiteX3" fmla="*/ 700087 w 2667000"/>
              <a:gd name="connsiteY3" fmla="*/ 76273 h 1444464"/>
              <a:gd name="connsiteX4" fmla="*/ 952500 w 2667000"/>
              <a:gd name="connsiteY4" fmla="*/ 319161 h 1444464"/>
              <a:gd name="connsiteX5" fmla="*/ 1219200 w 2667000"/>
              <a:gd name="connsiteY5" fmla="*/ 728736 h 1444464"/>
              <a:gd name="connsiteX6" fmla="*/ 1447800 w 2667000"/>
              <a:gd name="connsiteY6" fmla="*/ 1095448 h 1444464"/>
              <a:gd name="connsiteX7" fmla="*/ 1662112 w 2667000"/>
              <a:gd name="connsiteY7" fmla="*/ 1333573 h 1444464"/>
              <a:gd name="connsiteX8" fmla="*/ 1905000 w 2667000"/>
              <a:gd name="connsiteY8" fmla="*/ 1443111 h 1444464"/>
              <a:gd name="connsiteX9" fmla="*/ 2138362 w 2667000"/>
              <a:gd name="connsiteY9" fmla="*/ 1381198 h 1444464"/>
              <a:gd name="connsiteX10" fmla="*/ 2347912 w 2667000"/>
              <a:gd name="connsiteY10" fmla="*/ 1190698 h 1444464"/>
              <a:gd name="connsiteX11" fmla="*/ 2667000 w 2667000"/>
              <a:gd name="connsiteY11" fmla="*/ 719211 h 1444464"/>
              <a:gd name="connsiteX0" fmla="*/ 0 w 2424113"/>
              <a:gd name="connsiteY0" fmla="*/ 85798 h 1444464"/>
              <a:gd name="connsiteX1" fmla="*/ 247650 w 2424113"/>
              <a:gd name="connsiteY1" fmla="*/ 73 h 1444464"/>
              <a:gd name="connsiteX2" fmla="*/ 457200 w 2424113"/>
              <a:gd name="connsiteY2" fmla="*/ 76273 h 1444464"/>
              <a:gd name="connsiteX3" fmla="*/ 709613 w 2424113"/>
              <a:gd name="connsiteY3" fmla="*/ 319161 h 1444464"/>
              <a:gd name="connsiteX4" fmla="*/ 976313 w 2424113"/>
              <a:gd name="connsiteY4" fmla="*/ 728736 h 1444464"/>
              <a:gd name="connsiteX5" fmla="*/ 1204913 w 2424113"/>
              <a:gd name="connsiteY5" fmla="*/ 1095448 h 1444464"/>
              <a:gd name="connsiteX6" fmla="*/ 1419225 w 2424113"/>
              <a:gd name="connsiteY6" fmla="*/ 1333573 h 1444464"/>
              <a:gd name="connsiteX7" fmla="*/ 1662113 w 2424113"/>
              <a:gd name="connsiteY7" fmla="*/ 1443111 h 1444464"/>
              <a:gd name="connsiteX8" fmla="*/ 1895475 w 2424113"/>
              <a:gd name="connsiteY8" fmla="*/ 1381198 h 1444464"/>
              <a:gd name="connsiteX9" fmla="*/ 2105025 w 2424113"/>
              <a:gd name="connsiteY9" fmla="*/ 1190698 h 1444464"/>
              <a:gd name="connsiteX10" fmla="*/ 2424113 w 2424113"/>
              <a:gd name="connsiteY10" fmla="*/ 719211 h 1444464"/>
              <a:gd name="connsiteX0" fmla="*/ 0 w 2176463"/>
              <a:gd name="connsiteY0" fmla="*/ 73 h 1444464"/>
              <a:gd name="connsiteX1" fmla="*/ 209550 w 2176463"/>
              <a:gd name="connsiteY1" fmla="*/ 76273 h 1444464"/>
              <a:gd name="connsiteX2" fmla="*/ 461963 w 2176463"/>
              <a:gd name="connsiteY2" fmla="*/ 319161 h 1444464"/>
              <a:gd name="connsiteX3" fmla="*/ 728663 w 2176463"/>
              <a:gd name="connsiteY3" fmla="*/ 728736 h 1444464"/>
              <a:gd name="connsiteX4" fmla="*/ 957263 w 2176463"/>
              <a:gd name="connsiteY4" fmla="*/ 1095448 h 1444464"/>
              <a:gd name="connsiteX5" fmla="*/ 1171575 w 2176463"/>
              <a:gd name="connsiteY5" fmla="*/ 1333573 h 1444464"/>
              <a:gd name="connsiteX6" fmla="*/ 1414463 w 2176463"/>
              <a:gd name="connsiteY6" fmla="*/ 1443111 h 1444464"/>
              <a:gd name="connsiteX7" fmla="*/ 1647825 w 2176463"/>
              <a:gd name="connsiteY7" fmla="*/ 1381198 h 1444464"/>
              <a:gd name="connsiteX8" fmla="*/ 1857375 w 2176463"/>
              <a:gd name="connsiteY8" fmla="*/ 1190698 h 1444464"/>
              <a:gd name="connsiteX9" fmla="*/ 2176463 w 2176463"/>
              <a:gd name="connsiteY9" fmla="*/ 719211 h 1444464"/>
              <a:gd name="connsiteX0" fmla="*/ 0 w 1966913"/>
              <a:gd name="connsiteY0" fmla="*/ 0 h 1368191"/>
              <a:gd name="connsiteX1" fmla="*/ 252413 w 1966913"/>
              <a:gd name="connsiteY1" fmla="*/ 242888 h 1368191"/>
              <a:gd name="connsiteX2" fmla="*/ 519113 w 1966913"/>
              <a:gd name="connsiteY2" fmla="*/ 652463 h 1368191"/>
              <a:gd name="connsiteX3" fmla="*/ 747713 w 1966913"/>
              <a:gd name="connsiteY3" fmla="*/ 1019175 h 1368191"/>
              <a:gd name="connsiteX4" fmla="*/ 962025 w 1966913"/>
              <a:gd name="connsiteY4" fmla="*/ 1257300 h 1368191"/>
              <a:gd name="connsiteX5" fmla="*/ 1204913 w 1966913"/>
              <a:gd name="connsiteY5" fmla="*/ 1366838 h 1368191"/>
              <a:gd name="connsiteX6" fmla="*/ 1438275 w 1966913"/>
              <a:gd name="connsiteY6" fmla="*/ 1304925 h 1368191"/>
              <a:gd name="connsiteX7" fmla="*/ 1647825 w 1966913"/>
              <a:gd name="connsiteY7" fmla="*/ 1114425 h 1368191"/>
              <a:gd name="connsiteX8" fmla="*/ 1966913 w 1966913"/>
              <a:gd name="connsiteY8" fmla="*/ 642938 h 1368191"/>
              <a:gd name="connsiteX0" fmla="*/ 0 w 1966913"/>
              <a:gd name="connsiteY0" fmla="*/ 0 h 1368191"/>
              <a:gd name="connsiteX1" fmla="*/ 252413 w 1966913"/>
              <a:gd name="connsiteY1" fmla="*/ 242888 h 1368191"/>
              <a:gd name="connsiteX2" fmla="*/ 519113 w 1966913"/>
              <a:gd name="connsiteY2" fmla="*/ 652463 h 1368191"/>
              <a:gd name="connsiteX3" fmla="*/ 747713 w 1966913"/>
              <a:gd name="connsiteY3" fmla="*/ 1019175 h 1368191"/>
              <a:gd name="connsiteX4" fmla="*/ 962025 w 1966913"/>
              <a:gd name="connsiteY4" fmla="*/ 1257300 h 1368191"/>
              <a:gd name="connsiteX5" fmla="*/ 1204913 w 1966913"/>
              <a:gd name="connsiteY5" fmla="*/ 1366838 h 1368191"/>
              <a:gd name="connsiteX6" fmla="*/ 1438275 w 1966913"/>
              <a:gd name="connsiteY6" fmla="*/ 1304925 h 1368191"/>
              <a:gd name="connsiteX7" fmla="*/ 1647825 w 1966913"/>
              <a:gd name="connsiteY7" fmla="*/ 1114425 h 1368191"/>
              <a:gd name="connsiteX8" fmla="*/ 1966913 w 1966913"/>
              <a:gd name="connsiteY8" fmla="*/ 642938 h 1368191"/>
              <a:gd name="connsiteX0" fmla="*/ 0 w 1714500"/>
              <a:gd name="connsiteY0" fmla="*/ 0 h 1125303"/>
              <a:gd name="connsiteX1" fmla="*/ 266700 w 1714500"/>
              <a:gd name="connsiteY1" fmla="*/ 409575 h 1125303"/>
              <a:gd name="connsiteX2" fmla="*/ 495300 w 1714500"/>
              <a:gd name="connsiteY2" fmla="*/ 776287 h 1125303"/>
              <a:gd name="connsiteX3" fmla="*/ 709612 w 1714500"/>
              <a:gd name="connsiteY3" fmla="*/ 1014412 h 1125303"/>
              <a:gd name="connsiteX4" fmla="*/ 952500 w 1714500"/>
              <a:gd name="connsiteY4" fmla="*/ 1123950 h 1125303"/>
              <a:gd name="connsiteX5" fmla="*/ 1185862 w 1714500"/>
              <a:gd name="connsiteY5" fmla="*/ 1062037 h 1125303"/>
              <a:gd name="connsiteX6" fmla="*/ 1395412 w 1714500"/>
              <a:gd name="connsiteY6" fmla="*/ 871537 h 1125303"/>
              <a:gd name="connsiteX7" fmla="*/ 1714500 w 1714500"/>
              <a:gd name="connsiteY7" fmla="*/ 400050 h 1125303"/>
              <a:gd name="connsiteX0" fmla="*/ 0 w 1447800"/>
              <a:gd name="connsiteY0" fmla="*/ 9525 h 725253"/>
              <a:gd name="connsiteX1" fmla="*/ 228600 w 1447800"/>
              <a:gd name="connsiteY1" fmla="*/ 376237 h 725253"/>
              <a:gd name="connsiteX2" fmla="*/ 442912 w 1447800"/>
              <a:gd name="connsiteY2" fmla="*/ 614362 h 725253"/>
              <a:gd name="connsiteX3" fmla="*/ 685800 w 1447800"/>
              <a:gd name="connsiteY3" fmla="*/ 723900 h 725253"/>
              <a:gd name="connsiteX4" fmla="*/ 919162 w 1447800"/>
              <a:gd name="connsiteY4" fmla="*/ 661987 h 725253"/>
              <a:gd name="connsiteX5" fmla="*/ 1128712 w 1447800"/>
              <a:gd name="connsiteY5" fmla="*/ 471487 h 725253"/>
              <a:gd name="connsiteX6" fmla="*/ 1447800 w 1447800"/>
              <a:gd name="connsiteY6" fmla="*/ 0 h 72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800" h="725253">
                <a:moveTo>
                  <a:pt x="0" y="9525"/>
                </a:moveTo>
                <a:cubicBezTo>
                  <a:pt x="82550" y="138906"/>
                  <a:pt x="154781" y="275431"/>
                  <a:pt x="228600" y="376237"/>
                </a:cubicBezTo>
                <a:cubicBezTo>
                  <a:pt x="302419" y="477043"/>
                  <a:pt x="366712" y="556418"/>
                  <a:pt x="442912" y="614362"/>
                </a:cubicBezTo>
                <a:cubicBezTo>
                  <a:pt x="519112" y="672306"/>
                  <a:pt x="606425" y="715963"/>
                  <a:pt x="685800" y="723900"/>
                </a:cubicBezTo>
                <a:cubicBezTo>
                  <a:pt x="765175" y="731837"/>
                  <a:pt x="845343" y="704056"/>
                  <a:pt x="919162" y="661987"/>
                </a:cubicBezTo>
                <a:cubicBezTo>
                  <a:pt x="992981" y="619918"/>
                  <a:pt x="1040606" y="581818"/>
                  <a:pt x="1128712" y="471487"/>
                </a:cubicBezTo>
                <a:cubicBezTo>
                  <a:pt x="1216818" y="361156"/>
                  <a:pt x="1365250" y="121444"/>
                  <a:pt x="144780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67DCFE-9A73-D5D2-E245-8B5E3B67B0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89240" y="4748040"/>
              <a:ext cx="1551240" cy="122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67DCFE-9A73-D5D2-E245-8B5E3B67B0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79880" y="4738680"/>
                <a:ext cx="1569960" cy="1242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386">
        <p:fade/>
      </p:transition>
    </mc:Choice>
    <mc:Fallback xmlns="">
      <p:transition spd="med" advTm="28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6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B4E336-9F86-FF5E-7BE2-30634095BA9A}"/>
              </a:ext>
            </a:extLst>
          </p:cNvPr>
          <p:cNvCxnSpPr>
            <a:cxnSpLocks/>
          </p:cNvCxnSpPr>
          <p:nvPr/>
        </p:nvCxnSpPr>
        <p:spPr>
          <a:xfrm>
            <a:off x="1167719" y="0"/>
            <a:ext cx="0" cy="689268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396362-8952-BF1E-461B-A8BBC695D829}"/>
              </a:ext>
            </a:extLst>
          </p:cNvPr>
          <p:cNvCxnSpPr>
            <a:cxnSpLocks/>
          </p:cNvCxnSpPr>
          <p:nvPr/>
        </p:nvCxnSpPr>
        <p:spPr>
          <a:xfrm>
            <a:off x="3461267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A65D5F-E14A-3219-A3D5-4442FEE6ADFF}"/>
              </a:ext>
            </a:extLst>
          </p:cNvPr>
          <p:cNvCxnSpPr>
            <a:cxnSpLocks/>
          </p:cNvCxnSpPr>
          <p:nvPr/>
        </p:nvCxnSpPr>
        <p:spPr>
          <a:xfrm>
            <a:off x="-31944" y="514350"/>
            <a:ext cx="122239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3B274B-C5A4-CFA0-2A64-6F6EC63C15AB}"/>
              </a:ext>
            </a:extLst>
          </p:cNvPr>
          <p:cNvCxnSpPr>
            <a:cxnSpLocks/>
          </p:cNvCxnSpPr>
          <p:nvPr/>
        </p:nvCxnSpPr>
        <p:spPr>
          <a:xfrm>
            <a:off x="5785367" y="17344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05B6D6F-B60B-BF40-F1A3-70C802EFF74A}"/>
              </a:ext>
            </a:extLst>
          </p:cNvPr>
          <p:cNvGrpSpPr/>
          <p:nvPr/>
        </p:nvGrpSpPr>
        <p:grpSpPr>
          <a:xfrm>
            <a:off x="7791451" y="495300"/>
            <a:ext cx="2286000" cy="2511476"/>
            <a:chOff x="7791451" y="495300"/>
            <a:chExt cx="2286000" cy="2590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12486D-0727-257B-8005-57893ACFB35E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51" y="495300"/>
              <a:ext cx="0" cy="259080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82337D-9F34-F368-CE98-8EEA02AD9FCF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451" y="495300"/>
              <a:ext cx="0" cy="259080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8D0189-5DBD-BE85-045A-0683DFEA987E}"/>
              </a:ext>
            </a:extLst>
          </p:cNvPr>
          <p:cNvCxnSpPr>
            <a:cxnSpLocks/>
          </p:cNvCxnSpPr>
          <p:nvPr/>
        </p:nvCxnSpPr>
        <p:spPr>
          <a:xfrm>
            <a:off x="0" y="299085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F853D46-849A-E374-FDE9-8627B55665E1}"/>
                  </a:ext>
                </a:extLst>
              </p:cNvPr>
              <p:cNvSpPr txBox="1"/>
              <p:nvPr/>
            </p:nvSpPr>
            <p:spPr>
              <a:xfrm>
                <a:off x="8168333" y="-117336"/>
                <a:ext cx="17757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4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F853D46-849A-E374-FDE9-8627B5566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333" y="-117336"/>
                <a:ext cx="177576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80F8AB-4700-8C3C-5CB7-5848A274901F}"/>
                  </a:ext>
                </a:extLst>
              </p:cNvPr>
              <p:cNvSpPr txBox="1"/>
              <p:nvPr/>
            </p:nvSpPr>
            <p:spPr>
              <a:xfrm>
                <a:off x="3775168" y="-117336"/>
                <a:ext cx="17757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4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80F8AB-4700-8C3C-5CB7-5848A274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168" y="-117336"/>
                <a:ext cx="177576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E5C289-6F19-8C9B-8F8C-C1D6117C684D}"/>
                  </a:ext>
                </a:extLst>
              </p:cNvPr>
              <p:cNvSpPr txBox="1"/>
              <p:nvPr/>
            </p:nvSpPr>
            <p:spPr>
              <a:xfrm>
                <a:off x="1432019" y="-117336"/>
                <a:ext cx="17757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4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E5C289-6F19-8C9B-8F8C-C1D6117C6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19" y="-117336"/>
                <a:ext cx="177576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49E3F0-075B-7C3C-90AD-99319F460784}"/>
                  </a:ext>
                </a:extLst>
              </p:cNvPr>
              <p:cNvSpPr txBox="1"/>
              <p:nvPr/>
            </p:nvSpPr>
            <p:spPr>
              <a:xfrm>
                <a:off x="-31945" y="1125657"/>
                <a:ext cx="10958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49E3F0-075B-7C3C-90AD-99319F460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945" y="1125657"/>
                <a:ext cx="1095800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A4F2E7-1883-BC0D-1530-15B1C38657A3}"/>
                  </a:ext>
                </a:extLst>
              </p:cNvPr>
              <p:cNvSpPr txBox="1"/>
              <p:nvPr/>
            </p:nvSpPr>
            <p:spPr>
              <a:xfrm>
                <a:off x="35102" y="3367356"/>
                <a:ext cx="10958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A4F2E7-1883-BC0D-1530-15B1C386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2" y="3367356"/>
                <a:ext cx="1095800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D3BEC5-2E68-1BE3-B789-10D02F4B8C4D}"/>
                  </a:ext>
                </a:extLst>
              </p:cNvPr>
              <p:cNvSpPr txBox="1"/>
              <p:nvPr/>
            </p:nvSpPr>
            <p:spPr>
              <a:xfrm>
                <a:off x="-113" y="5214260"/>
                <a:ext cx="10958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D3BEC5-2E68-1BE3-B789-10D02F4B8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" y="5214260"/>
                <a:ext cx="1095800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1045EA-988E-FD05-6D26-75CAE805475E}"/>
              </a:ext>
            </a:extLst>
          </p:cNvPr>
          <p:cNvGrpSpPr/>
          <p:nvPr/>
        </p:nvGrpSpPr>
        <p:grpSpPr>
          <a:xfrm>
            <a:off x="10225613" y="447699"/>
            <a:ext cx="1858508" cy="2584217"/>
            <a:chOff x="10225613" y="447699"/>
            <a:chExt cx="1858508" cy="2584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E8FE0ED-E6EA-1621-B923-162F7BB5414A}"/>
                    </a:ext>
                  </a:extLst>
                </p:cNvPr>
                <p:cNvSpPr txBox="1"/>
                <p:nvPr/>
              </p:nvSpPr>
              <p:spPr>
                <a:xfrm>
                  <a:off x="10288715" y="447699"/>
                  <a:ext cx="1795406" cy="46166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en-CA" sz="2400" dirty="0"/>
                    <a:t> dominates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E8FE0ED-E6EA-1621-B923-162F7BB54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8715" y="447699"/>
                  <a:ext cx="1795406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20" t="-10526" r="-2041" b="-2894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26B3A45-C6C8-52AB-BDA4-35EC06E77E54}"/>
                </a:ext>
              </a:extLst>
            </p:cNvPr>
            <p:cNvGrpSpPr/>
            <p:nvPr/>
          </p:nvGrpSpPr>
          <p:grpSpPr>
            <a:xfrm>
              <a:off x="10225613" y="795091"/>
              <a:ext cx="1775780" cy="2236825"/>
              <a:chOff x="8328096" y="8055956"/>
              <a:chExt cx="3855786" cy="264382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3E35F6E-AA00-5947-41BC-2D7BFB72A9A2}"/>
                  </a:ext>
                </a:extLst>
              </p:cNvPr>
              <p:cNvGrpSpPr/>
              <p:nvPr/>
            </p:nvGrpSpPr>
            <p:grpSpPr>
              <a:xfrm>
                <a:off x="8328096" y="8055956"/>
                <a:ext cx="3855786" cy="2643827"/>
                <a:chOff x="4411412" y="1732873"/>
                <a:chExt cx="7489596" cy="5135451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B1E5CA4-7A32-F3AA-335F-DF7B762CB058}"/>
                    </a:ext>
                  </a:extLst>
                </p:cNvPr>
                <p:cNvGrpSpPr/>
                <p:nvPr/>
              </p:nvGrpSpPr>
              <p:grpSpPr>
                <a:xfrm>
                  <a:off x="4411412" y="2260660"/>
                  <a:ext cx="6852295" cy="4448561"/>
                  <a:chOff x="1743654" y="1130470"/>
                  <a:chExt cx="9511762" cy="5366121"/>
                </a:xfrm>
              </p:grpSpPr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DFC18FB9-B25A-7737-06FA-426065CF95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43654" y="6125080"/>
                    <a:ext cx="9511762" cy="0"/>
                  </a:xfrm>
                  <a:prstGeom prst="straightConnector1">
                    <a:avLst/>
                  </a:prstGeom>
                  <a:ln w="571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7ABE201B-A751-12C3-8129-BC14FA52F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9495" y="1130470"/>
                    <a:ext cx="0" cy="5366121"/>
                  </a:xfrm>
                  <a:prstGeom prst="straightConnector1">
                    <a:avLst/>
                  </a:prstGeom>
                  <a:ln w="571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F5A9807-BEBA-537B-4EBC-EF2F87E93C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49316" y="5525759"/>
                      <a:ext cx="651692" cy="13425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CA" sz="3200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F5A9807-BEBA-537B-4EBC-EF2F87E93C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249316" y="5525759"/>
                      <a:ext cx="651692" cy="134256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49F5B69-5468-AEE0-7E6B-2CA0731B8F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8752" y="1732873"/>
                      <a:ext cx="1894685" cy="13425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CA" sz="3200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49F5B69-5468-AEE0-7E6B-2CA0731B8F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78752" y="1732873"/>
                      <a:ext cx="1894685" cy="134256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808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B43FFF9-0B7F-2EB2-7A4E-D132E66B1BA8}"/>
                  </a:ext>
                </a:extLst>
              </p:cNvPr>
              <p:cNvGrpSpPr/>
              <p:nvPr/>
            </p:nvGrpSpPr>
            <p:grpSpPr>
              <a:xfrm>
                <a:off x="8720669" y="8549411"/>
                <a:ext cx="2835909" cy="1910731"/>
                <a:chOff x="5173958" y="2691375"/>
                <a:chExt cx="4239416" cy="3711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1841633F-F9BF-8991-1154-FACEB6CB6899}"/>
                    </a:ext>
                  </a:extLst>
                </p:cNvPr>
                <p:cNvSpPr/>
                <p:nvPr/>
              </p:nvSpPr>
              <p:spPr>
                <a:xfrm>
                  <a:off x="5173958" y="4546105"/>
                  <a:ext cx="2127457" cy="1856732"/>
                </a:xfrm>
                <a:custGeom>
                  <a:avLst/>
                  <a:gdLst>
                    <a:gd name="connsiteX0" fmla="*/ 0 w 4432516"/>
                    <a:gd name="connsiteY0" fmla="*/ 2061274 h 2061274"/>
                    <a:gd name="connsiteX1" fmla="*/ 201478 w 4432516"/>
                    <a:gd name="connsiteY1" fmla="*/ 1301858 h 2061274"/>
                    <a:gd name="connsiteX2" fmla="*/ 635431 w 4432516"/>
                    <a:gd name="connsiteY2" fmla="*/ 697424 h 2061274"/>
                    <a:gd name="connsiteX3" fmla="*/ 1317356 w 4432516"/>
                    <a:gd name="connsiteY3" fmla="*/ 309966 h 2061274"/>
                    <a:gd name="connsiteX4" fmla="*/ 2386739 w 4432516"/>
                    <a:gd name="connsiteY4" fmla="*/ 92990 h 2061274"/>
                    <a:gd name="connsiteX5" fmla="*/ 3270143 w 4432516"/>
                    <a:gd name="connsiteY5" fmla="*/ 15498 h 2061274"/>
                    <a:gd name="connsiteX6" fmla="*/ 4432516 w 4432516"/>
                    <a:gd name="connsiteY6" fmla="*/ 0 h 2061274"/>
                    <a:gd name="connsiteX0" fmla="*/ 0 w 3270143"/>
                    <a:gd name="connsiteY0" fmla="*/ 2045776 h 2045776"/>
                    <a:gd name="connsiteX1" fmla="*/ 201478 w 3270143"/>
                    <a:gd name="connsiteY1" fmla="*/ 1286360 h 2045776"/>
                    <a:gd name="connsiteX2" fmla="*/ 635431 w 3270143"/>
                    <a:gd name="connsiteY2" fmla="*/ 681926 h 2045776"/>
                    <a:gd name="connsiteX3" fmla="*/ 1317356 w 3270143"/>
                    <a:gd name="connsiteY3" fmla="*/ 294468 h 2045776"/>
                    <a:gd name="connsiteX4" fmla="*/ 2386739 w 3270143"/>
                    <a:gd name="connsiteY4" fmla="*/ 77492 h 2045776"/>
                    <a:gd name="connsiteX5" fmla="*/ 3270143 w 3270143"/>
                    <a:gd name="connsiteY5" fmla="*/ 0 h 2045776"/>
                    <a:gd name="connsiteX0" fmla="*/ 0 w 2386739"/>
                    <a:gd name="connsiteY0" fmla="*/ 1968284 h 1968284"/>
                    <a:gd name="connsiteX1" fmla="*/ 201478 w 2386739"/>
                    <a:gd name="connsiteY1" fmla="*/ 1208868 h 1968284"/>
                    <a:gd name="connsiteX2" fmla="*/ 635431 w 2386739"/>
                    <a:gd name="connsiteY2" fmla="*/ 604434 h 1968284"/>
                    <a:gd name="connsiteX3" fmla="*/ 1317356 w 2386739"/>
                    <a:gd name="connsiteY3" fmla="*/ 216976 h 1968284"/>
                    <a:gd name="connsiteX4" fmla="*/ 2386739 w 2386739"/>
                    <a:gd name="connsiteY4" fmla="*/ 0 h 1968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6739" h="1968284">
                      <a:moveTo>
                        <a:pt x="0" y="1968284"/>
                      </a:moveTo>
                      <a:cubicBezTo>
                        <a:pt x="47786" y="1702230"/>
                        <a:pt x="95573" y="1436176"/>
                        <a:pt x="201478" y="1208868"/>
                      </a:cubicBezTo>
                      <a:cubicBezTo>
                        <a:pt x="307383" y="981560"/>
                        <a:pt x="449451" y="769749"/>
                        <a:pt x="635431" y="604434"/>
                      </a:cubicBezTo>
                      <a:cubicBezTo>
                        <a:pt x="821411" y="439119"/>
                        <a:pt x="1025471" y="317715"/>
                        <a:pt x="1317356" y="216976"/>
                      </a:cubicBezTo>
                      <a:cubicBezTo>
                        <a:pt x="1609241" y="116237"/>
                        <a:pt x="2061275" y="49078"/>
                        <a:pt x="2386739" y="0"/>
                      </a:cubicBezTo>
                    </a:path>
                  </a:pathLst>
                </a:custGeom>
                <a:noFill/>
                <a:ln w="7620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320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4023B723-4AF6-1018-12DA-2A9DA3CF5DF6}"/>
                    </a:ext>
                  </a:extLst>
                </p:cNvPr>
                <p:cNvSpPr/>
                <p:nvPr/>
              </p:nvSpPr>
              <p:spPr>
                <a:xfrm rot="10800000">
                  <a:off x="7285917" y="2691375"/>
                  <a:ext cx="2127457" cy="1856732"/>
                </a:xfrm>
                <a:custGeom>
                  <a:avLst/>
                  <a:gdLst>
                    <a:gd name="connsiteX0" fmla="*/ 0 w 4432516"/>
                    <a:gd name="connsiteY0" fmla="*/ 2061274 h 2061274"/>
                    <a:gd name="connsiteX1" fmla="*/ 201478 w 4432516"/>
                    <a:gd name="connsiteY1" fmla="*/ 1301858 h 2061274"/>
                    <a:gd name="connsiteX2" fmla="*/ 635431 w 4432516"/>
                    <a:gd name="connsiteY2" fmla="*/ 697424 h 2061274"/>
                    <a:gd name="connsiteX3" fmla="*/ 1317356 w 4432516"/>
                    <a:gd name="connsiteY3" fmla="*/ 309966 h 2061274"/>
                    <a:gd name="connsiteX4" fmla="*/ 2386739 w 4432516"/>
                    <a:gd name="connsiteY4" fmla="*/ 92990 h 2061274"/>
                    <a:gd name="connsiteX5" fmla="*/ 3270143 w 4432516"/>
                    <a:gd name="connsiteY5" fmla="*/ 15498 h 2061274"/>
                    <a:gd name="connsiteX6" fmla="*/ 4432516 w 4432516"/>
                    <a:gd name="connsiteY6" fmla="*/ 0 h 2061274"/>
                    <a:gd name="connsiteX0" fmla="*/ 0 w 3270143"/>
                    <a:gd name="connsiteY0" fmla="*/ 2045776 h 2045776"/>
                    <a:gd name="connsiteX1" fmla="*/ 201478 w 3270143"/>
                    <a:gd name="connsiteY1" fmla="*/ 1286360 h 2045776"/>
                    <a:gd name="connsiteX2" fmla="*/ 635431 w 3270143"/>
                    <a:gd name="connsiteY2" fmla="*/ 681926 h 2045776"/>
                    <a:gd name="connsiteX3" fmla="*/ 1317356 w 3270143"/>
                    <a:gd name="connsiteY3" fmla="*/ 294468 h 2045776"/>
                    <a:gd name="connsiteX4" fmla="*/ 2386739 w 3270143"/>
                    <a:gd name="connsiteY4" fmla="*/ 77492 h 2045776"/>
                    <a:gd name="connsiteX5" fmla="*/ 3270143 w 3270143"/>
                    <a:gd name="connsiteY5" fmla="*/ 0 h 2045776"/>
                    <a:gd name="connsiteX0" fmla="*/ 0 w 2386739"/>
                    <a:gd name="connsiteY0" fmla="*/ 1968284 h 1968284"/>
                    <a:gd name="connsiteX1" fmla="*/ 201478 w 2386739"/>
                    <a:gd name="connsiteY1" fmla="*/ 1208868 h 1968284"/>
                    <a:gd name="connsiteX2" fmla="*/ 635431 w 2386739"/>
                    <a:gd name="connsiteY2" fmla="*/ 604434 h 1968284"/>
                    <a:gd name="connsiteX3" fmla="*/ 1317356 w 2386739"/>
                    <a:gd name="connsiteY3" fmla="*/ 216976 h 1968284"/>
                    <a:gd name="connsiteX4" fmla="*/ 2386739 w 2386739"/>
                    <a:gd name="connsiteY4" fmla="*/ 0 h 1968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6739" h="1968284">
                      <a:moveTo>
                        <a:pt x="0" y="1968284"/>
                      </a:moveTo>
                      <a:cubicBezTo>
                        <a:pt x="47786" y="1702230"/>
                        <a:pt x="95573" y="1436176"/>
                        <a:pt x="201478" y="1208868"/>
                      </a:cubicBezTo>
                      <a:cubicBezTo>
                        <a:pt x="307383" y="981560"/>
                        <a:pt x="449451" y="769749"/>
                        <a:pt x="635431" y="604434"/>
                      </a:cubicBezTo>
                      <a:cubicBezTo>
                        <a:pt x="821411" y="439119"/>
                        <a:pt x="1025471" y="317715"/>
                        <a:pt x="1317356" y="216976"/>
                      </a:cubicBezTo>
                      <a:cubicBezTo>
                        <a:pt x="1609241" y="116237"/>
                        <a:pt x="2061275" y="49078"/>
                        <a:pt x="2386739" y="0"/>
                      </a:cubicBezTo>
                    </a:path>
                  </a:pathLst>
                </a:custGeom>
                <a:noFill/>
                <a:ln w="762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3200"/>
                </a:p>
              </p:txBody>
            </p:sp>
          </p:grp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019067C-4316-76CF-1788-A7243491ACDD}"/>
              </a:ext>
            </a:extLst>
          </p:cNvPr>
          <p:cNvGrpSpPr/>
          <p:nvPr/>
        </p:nvGrpSpPr>
        <p:grpSpPr>
          <a:xfrm>
            <a:off x="5747977" y="446772"/>
            <a:ext cx="2073003" cy="2573673"/>
            <a:chOff x="5747977" y="446772"/>
            <a:chExt cx="2073003" cy="2573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A7BF4A-81FB-405B-6A34-140FBA07AE29}"/>
                    </a:ext>
                  </a:extLst>
                </p:cNvPr>
                <p:cNvSpPr txBox="1"/>
                <p:nvPr/>
              </p:nvSpPr>
              <p:spPr>
                <a:xfrm>
                  <a:off x="5747977" y="446772"/>
                  <a:ext cx="2073003" cy="46166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CA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CA" sz="2400" dirty="0"/>
                    <a:t> dominates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A7BF4A-81FB-405B-6A34-140FBA07A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977" y="446772"/>
                  <a:ext cx="2073003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882" t="-10526" r="-1765" b="-2894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2A604F6-EF29-6B1C-3191-007ECD0C77DC}"/>
                </a:ext>
              </a:extLst>
            </p:cNvPr>
            <p:cNvGrpSpPr/>
            <p:nvPr/>
          </p:nvGrpSpPr>
          <p:grpSpPr>
            <a:xfrm>
              <a:off x="5844604" y="783620"/>
              <a:ext cx="1775780" cy="2236825"/>
              <a:chOff x="38286" y="8082585"/>
              <a:chExt cx="3855786" cy="2643827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2A43DCA-B234-27CE-9443-FE4A7E0ABDBB}"/>
                  </a:ext>
                </a:extLst>
              </p:cNvPr>
              <p:cNvGrpSpPr/>
              <p:nvPr/>
            </p:nvGrpSpPr>
            <p:grpSpPr>
              <a:xfrm>
                <a:off x="38286" y="8082585"/>
                <a:ext cx="3855786" cy="2643827"/>
                <a:chOff x="4411412" y="1732873"/>
                <a:chExt cx="7489596" cy="5135451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7B09B6D8-42DE-D2B4-6975-66887CA16D1B}"/>
                    </a:ext>
                  </a:extLst>
                </p:cNvPr>
                <p:cNvGrpSpPr/>
                <p:nvPr/>
              </p:nvGrpSpPr>
              <p:grpSpPr>
                <a:xfrm>
                  <a:off x="4411412" y="2260660"/>
                  <a:ext cx="6852295" cy="4448561"/>
                  <a:chOff x="1743654" y="1130470"/>
                  <a:chExt cx="9511762" cy="5366121"/>
                </a:xfrm>
              </p:grpSpPr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CF8B63E7-D5C0-49F6-40AF-E1AE03ED34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743654" y="6125080"/>
                    <a:ext cx="9511762" cy="0"/>
                  </a:xfrm>
                  <a:prstGeom prst="straightConnector1">
                    <a:avLst/>
                  </a:prstGeom>
                  <a:ln w="571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3FB63CA1-7560-5C95-EB23-D24771769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9495" y="1130470"/>
                    <a:ext cx="0" cy="5366121"/>
                  </a:xfrm>
                  <a:prstGeom prst="straightConnector1">
                    <a:avLst/>
                  </a:prstGeom>
                  <a:ln w="571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1684EA6E-2FBE-8096-E48B-F0A05F849D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49316" y="5525759"/>
                      <a:ext cx="651692" cy="13425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CA" sz="3200" dirty="0"/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1684EA6E-2FBE-8096-E48B-F0A05F849D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249316" y="5525759"/>
                      <a:ext cx="651692" cy="134256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5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C116229-01ED-5BFD-5396-8BE948262F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8752" y="1732873"/>
                      <a:ext cx="1894685" cy="13425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oMath>
                        </m:oMathPara>
                      </a14:m>
                      <a:endParaRPr lang="en-CA" sz="3200" dirty="0"/>
                    </a:p>
                  </p:txBody>
                </p:sp>
              </mc:Choice>
              <mc:Fallback xmlns=""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AC116229-01ED-5BFD-5396-8BE948262F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78752" y="1732873"/>
                      <a:ext cx="1894685" cy="1342565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783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ADB8194-E909-DEE2-7BBD-779996FA82F6}"/>
                  </a:ext>
                </a:extLst>
              </p:cNvPr>
              <p:cNvSpPr/>
              <p:nvPr/>
            </p:nvSpPr>
            <p:spPr>
              <a:xfrm rot="10800000">
                <a:off x="390100" y="9049827"/>
                <a:ext cx="2544578" cy="143615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  <a:gd name="connsiteX0" fmla="*/ 0 w 2667000"/>
                  <a:gd name="connsiteY0" fmla="*/ 362023 h 1444464"/>
                  <a:gd name="connsiteX1" fmla="*/ 242887 w 2667000"/>
                  <a:gd name="connsiteY1" fmla="*/ 85798 h 1444464"/>
                  <a:gd name="connsiteX2" fmla="*/ 490537 w 2667000"/>
                  <a:gd name="connsiteY2" fmla="*/ 73 h 1444464"/>
                  <a:gd name="connsiteX3" fmla="*/ 700087 w 2667000"/>
                  <a:gd name="connsiteY3" fmla="*/ 76273 h 1444464"/>
                  <a:gd name="connsiteX4" fmla="*/ 952500 w 2667000"/>
                  <a:gd name="connsiteY4" fmla="*/ 319161 h 1444464"/>
                  <a:gd name="connsiteX5" fmla="*/ 1219200 w 2667000"/>
                  <a:gd name="connsiteY5" fmla="*/ 728736 h 1444464"/>
                  <a:gd name="connsiteX6" fmla="*/ 1447800 w 2667000"/>
                  <a:gd name="connsiteY6" fmla="*/ 1095448 h 1444464"/>
                  <a:gd name="connsiteX7" fmla="*/ 1662112 w 2667000"/>
                  <a:gd name="connsiteY7" fmla="*/ 1333573 h 1444464"/>
                  <a:gd name="connsiteX8" fmla="*/ 1905000 w 2667000"/>
                  <a:gd name="connsiteY8" fmla="*/ 1443111 h 1444464"/>
                  <a:gd name="connsiteX9" fmla="*/ 2138362 w 2667000"/>
                  <a:gd name="connsiteY9" fmla="*/ 1381198 h 1444464"/>
                  <a:gd name="connsiteX10" fmla="*/ 2347912 w 2667000"/>
                  <a:gd name="connsiteY10" fmla="*/ 1190698 h 1444464"/>
                  <a:gd name="connsiteX11" fmla="*/ 2667000 w 2667000"/>
                  <a:gd name="connsiteY11" fmla="*/ 719211 h 1444464"/>
                  <a:gd name="connsiteX0" fmla="*/ 0 w 2424113"/>
                  <a:gd name="connsiteY0" fmla="*/ 85798 h 1444464"/>
                  <a:gd name="connsiteX1" fmla="*/ 247650 w 2424113"/>
                  <a:gd name="connsiteY1" fmla="*/ 73 h 1444464"/>
                  <a:gd name="connsiteX2" fmla="*/ 457200 w 2424113"/>
                  <a:gd name="connsiteY2" fmla="*/ 76273 h 1444464"/>
                  <a:gd name="connsiteX3" fmla="*/ 709613 w 2424113"/>
                  <a:gd name="connsiteY3" fmla="*/ 319161 h 1444464"/>
                  <a:gd name="connsiteX4" fmla="*/ 976313 w 2424113"/>
                  <a:gd name="connsiteY4" fmla="*/ 728736 h 1444464"/>
                  <a:gd name="connsiteX5" fmla="*/ 1204913 w 2424113"/>
                  <a:gd name="connsiteY5" fmla="*/ 1095448 h 1444464"/>
                  <a:gd name="connsiteX6" fmla="*/ 1419225 w 2424113"/>
                  <a:gd name="connsiteY6" fmla="*/ 1333573 h 1444464"/>
                  <a:gd name="connsiteX7" fmla="*/ 1662113 w 2424113"/>
                  <a:gd name="connsiteY7" fmla="*/ 1443111 h 1444464"/>
                  <a:gd name="connsiteX8" fmla="*/ 1895475 w 2424113"/>
                  <a:gd name="connsiteY8" fmla="*/ 1381198 h 1444464"/>
                  <a:gd name="connsiteX9" fmla="*/ 2105025 w 2424113"/>
                  <a:gd name="connsiteY9" fmla="*/ 1190698 h 1444464"/>
                  <a:gd name="connsiteX10" fmla="*/ 2424113 w 2424113"/>
                  <a:gd name="connsiteY10" fmla="*/ 719211 h 1444464"/>
                  <a:gd name="connsiteX0" fmla="*/ 0 w 2176463"/>
                  <a:gd name="connsiteY0" fmla="*/ 73 h 1444464"/>
                  <a:gd name="connsiteX1" fmla="*/ 209550 w 2176463"/>
                  <a:gd name="connsiteY1" fmla="*/ 76273 h 1444464"/>
                  <a:gd name="connsiteX2" fmla="*/ 461963 w 2176463"/>
                  <a:gd name="connsiteY2" fmla="*/ 319161 h 1444464"/>
                  <a:gd name="connsiteX3" fmla="*/ 728663 w 2176463"/>
                  <a:gd name="connsiteY3" fmla="*/ 728736 h 1444464"/>
                  <a:gd name="connsiteX4" fmla="*/ 957263 w 2176463"/>
                  <a:gd name="connsiteY4" fmla="*/ 1095448 h 1444464"/>
                  <a:gd name="connsiteX5" fmla="*/ 1171575 w 2176463"/>
                  <a:gd name="connsiteY5" fmla="*/ 1333573 h 1444464"/>
                  <a:gd name="connsiteX6" fmla="*/ 1414463 w 2176463"/>
                  <a:gd name="connsiteY6" fmla="*/ 1443111 h 1444464"/>
                  <a:gd name="connsiteX7" fmla="*/ 1647825 w 2176463"/>
                  <a:gd name="connsiteY7" fmla="*/ 1381198 h 1444464"/>
                  <a:gd name="connsiteX8" fmla="*/ 1857375 w 2176463"/>
                  <a:gd name="connsiteY8" fmla="*/ 1190698 h 1444464"/>
                  <a:gd name="connsiteX9" fmla="*/ 2176463 w 2176463"/>
                  <a:gd name="connsiteY9" fmla="*/ 719211 h 1444464"/>
                  <a:gd name="connsiteX0" fmla="*/ 0 w 1966913"/>
                  <a:gd name="connsiteY0" fmla="*/ 0 h 1368191"/>
                  <a:gd name="connsiteX1" fmla="*/ 252413 w 1966913"/>
                  <a:gd name="connsiteY1" fmla="*/ 242888 h 1368191"/>
                  <a:gd name="connsiteX2" fmla="*/ 519113 w 1966913"/>
                  <a:gd name="connsiteY2" fmla="*/ 652463 h 1368191"/>
                  <a:gd name="connsiteX3" fmla="*/ 747713 w 1966913"/>
                  <a:gd name="connsiteY3" fmla="*/ 1019175 h 1368191"/>
                  <a:gd name="connsiteX4" fmla="*/ 962025 w 1966913"/>
                  <a:gd name="connsiteY4" fmla="*/ 1257300 h 1368191"/>
                  <a:gd name="connsiteX5" fmla="*/ 1204913 w 1966913"/>
                  <a:gd name="connsiteY5" fmla="*/ 1366838 h 1368191"/>
                  <a:gd name="connsiteX6" fmla="*/ 1438275 w 1966913"/>
                  <a:gd name="connsiteY6" fmla="*/ 1304925 h 1368191"/>
                  <a:gd name="connsiteX7" fmla="*/ 1647825 w 1966913"/>
                  <a:gd name="connsiteY7" fmla="*/ 1114425 h 1368191"/>
                  <a:gd name="connsiteX8" fmla="*/ 1966913 w 1966913"/>
                  <a:gd name="connsiteY8" fmla="*/ 642938 h 1368191"/>
                  <a:gd name="connsiteX0" fmla="*/ 0 w 1966913"/>
                  <a:gd name="connsiteY0" fmla="*/ 0 h 1368191"/>
                  <a:gd name="connsiteX1" fmla="*/ 252413 w 1966913"/>
                  <a:gd name="connsiteY1" fmla="*/ 242888 h 1368191"/>
                  <a:gd name="connsiteX2" fmla="*/ 519113 w 1966913"/>
                  <a:gd name="connsiteY2" fmla="*/ 652463 h 1368191"/>
                  <a:gd name="connsiteX3" fmla="*/ 747713 w 1966913"/>
                  <a:gd name="connsiteY3" fmla="*/ 1019175 h 1368191"/>
                  <a:gd name="connsiteX4" fmla="*/ 962025 w 1966913"/>
                  <a:gd name="connsiteY4" fmla="*/ 1257300 h 1368191"/>
                  <a:gd name="connsiteX5" fmla="*/ 1204913 w 1966913"/>
                  <a:gd name="connsiteY5" fmla="*/ 1366838 h 1368191"/>
                  <a:gd name="connsiteX6" fmla="*/ 1438275 w 1966913"/>
                  <a:gd name="connsiteY6" fmla="*/ 1304925 h 1368191"/>
                  <a:gd name="connsiteX7" fmla="*/ 1647825 w 1966913"/>
                  <a:gd name="connsiteY7" fmla="*/ 1114425 h 1368191"/>
                  <a:gd name="connsiteX8" fmla="*/ 1966913 w 1966913"/>
                  <a:gd name="connsiteY8" fmla="*/ 642938 h 1368191"/>
                  <a:gd name="connsiteX0" fmla="*/ 0 w 1714500"/>
                  <a:gd name="connsiteY0" fmla="*/ 0 h 1125303"/>
                  <a:gd name="connsiteX1" fmla="*/ 266700 w 1714500"/>
                  <a:gd name="connsiteY1" fmla="*/ 409575 h 1125303"/>
                  <a:gd name="connsiteX2" fmla="*/ 495300 w 1714500"/>
                  <a:gd name="connsiteY2" fmla="*/ 776287 h 1125303"/>
                  <a:gd name="connsiteX3" fmla="*/ 709612 w 1714500"/>
                  <a:gd name="connsiteY3" fmla="*/ 1014412 h 1125303"/>
                  <a:gd name="connsiteX4" fmla="*/ 952500 w 1714500"/>
                  <a:gd name="connsiteY4" fmla="*/ 1123950 h 1125303"/>
                  <a:gd name="connsiteX5" fmla="*/ 1185862 w 1714500"/>
                  <a:gd name="connsiteY5" fmla="*/ 1062037 h 1125303"/>
                  <a:gd name="connsiteX6" fmla="*/ 1395412 w 1714500"/>
                  <a:gd name="connsiteY6" fmla="*/ 871537 h 1125303"/>
                  <a:gd name="connsiteX7" fmla="*/ 1714500 w 1714500"/>
                  <a:gd name="connsiteY7" fmla="*/ 400050 h 1125303"/>
                  <a:gd name="connsiteX0" fmla="*/ 0 w 1447800"/>
                  <a:gd name="connsiteY0" fmla="*/ 9525 h 725253"/>
                  <a:gd name="connsiteX1" fmla="*/ 228600 w 1447800"/>
                  <a:gd name="connsiteY1" fmla="*/ 376237 h 725253"/>
                  <a:gd name="connsiteX2" fmla="*/ 442912 w 1447800"/>
                  <a:gd name="connsiteY2" fmla="*/ 614362 h 725253"/>
                  <a:gd name="connsiteX3" fmla="*/ 685800 w 1447800"/>
                  <a:gd name="connsiteY3" fmla="*/ 723900 h 725253"/>
                  <a:gd name="connsiteX4" fmla="*/ 919162 w 1447800"/>
                  <a:gd name="connsiteY4" fmla="*/ 661987 h 725253"/>
                  <a:gd name="connsiteX5" fmla="*/ 1128712 w 1447800"/>
                  <a:gd name="connsiteY5" fmla="*/ 471487 h 725253"/>
                  <a:gd name="connsiteX6" fmla="*/ 1447800 w 1447800"/>
                  <a:gd name="connsiteY6" fmla="*/ 0 h 725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7800" h="725253">
                    <a:moveTo>
                      <a:pt x="0" y="9525"/>
                    </a:moveTo>
                    <a:cubicBezTo>
                      <a:pt x="82550" y="138906"/>
                      <a:pt x="154781" y="275431"/>
                      <a:pt x="228600" y="376237"/>
                    </a:cubicBezTo>
                    <a:cubicBezTo>
                      <a:pt x="302419" y="477043"/>
                      <a:pt x="366712" y="556418"/>
                      <a:pt x="442912" y="614362"/>
                    </a:cubicBezTo>
                    <a:cubicBezTo>
                      <a:pt x="519112" y="672306"/>
                      <a:pt x="606425" y="715963"/>
                      <a:pt x="685800" y="723900"/>
                    </a:cubicBezTo>
                    <a:cubicBezTo>
                      <a:pt x="765175" y="731837"/>
                      <a:pt x="845343" y="704056"/>
                      <a:pt x="919162" y="661987"/>
                    </a:cubicBezTo>
                    <a:cubicBezTo>
                      <a:pt x="992981" y="619918"/>
                      <a:pt x="1040606" y="581818"/>
                      <a:pt x="1128712" y="471487"/>
                    </a:cubicBezTo>
                    <a:cubicBezTo>
                      <a:pt x="1216818" y="361156"/>
                      <a:pt x="1365250" y="121444"/>
                      <a:pt x="1447800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ADBDDB-B0E8-E4FE-831E-B5FD42B4DFFC}"/>
              </a:ext>
            </a:extLst>
          </p:cNvPr>
          <p:cNvGrpSpPr/>
          <p:nvPr/>
        </p:nvGrpSpPr>
        <p:grpSpPr>
          <a:xfrm>
            <a:off x="3562091" y="783620"/>
            <a:ext cx="2111446" cy="2236825"/>
            <a:chOff x="38286" y="8082585"/>
            <a:chExt cx="3855786" cy="2643827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0B5F3CE-C739-70C3-C1A1-FD9395396951}"/>
                </a:ext>
              </a:extLst>
            </p:cNvPr>
            <p:cNvGrpSpPr/>
            <p:nvPr/>
          </p:nvGrpSpPr>
          <p:grpSpPr>
            <a:xfrm>
              <a:off x="38286" y="8082585"/>
              <a:ext cx="3855786" cy="2643827"/>
              <a:chOff x="4411412" y="1732873"/>
              <a:chExt cx="7489596" cy="513545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DBA6E4F-9603-2980-EC1A-DDF92C00FB2F}"/>
                  </a:ext>
                </a:extLst>
              </p:cNvPr>
              <p:cNvGrpSpPr/>
              <p:nvPr/>
            </p:nvGrpSpPr>
            <p:grpSpPr>
              <a:xfrm>
                <a:off x="4411412" y="2260660"/>
                <a:ext cx="6852295" cy="4448561"/>
                <a:chOff x="1743654" y="1130470"/>
                <a:chExt cx="9511762" cy="5366121"/>
              </a:xfrm>
            </p:grpSpPr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3EF6AA6B-581B-4132-E682-DD1A2EB81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3654" y="6125080"/>
                  <a:ext cx="9511762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BAEB8A80-3965-763D-0FDB-1A4857ACF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9496" y="1130470"/>
                  <a:ext cx="0" cy="5366121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7299D531-4771-73BD-6029-D5BB404DC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7299D531-4771-73BD-6029-D5BB404DC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6275C9F4-AAD0-1BEA-0BEA-96154843A0BC}"/>
                      </a:ext>
                    </a:extLst>
                  </p:cNvPr>
                  <p:cNvSpPr txBox="1"/>
                  <p:nvPr/>
                </p:nvSpPr>
                <p:spPr>
                  <a:xfrm>
                    <a:off x="4878752" y="1732873"/>
                    <a:ext cx="1894685" cy="13425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6275C9F4-AAD0-1BEA-0BEA-96154843A0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8752" y="1732873"/>
                    <a:ext cx="1894685" cy="134256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027BB28-FC71-DC50-D145-94CB9E6887DC}"/>
                </a:ext>
              </a:extLst>
            </p:cNvPr>
            <p:cNvSpPr/>
            <p:nvPr/>
          </p:nvSpPr>
          <p:spPr>
            <a:xfrm rot="10800000">
              <a:off x="390100" y="9049827"/>
              <a:ext cx="2544578" cy="1436153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  <a:gd name="connsiteX0" fmla="*/ 0 w 2667000"/>
                <a:gd name="connsiteY0" fmla="*/ 362023 h 1444464"/>
                <a:gd name="connsiteX1" fmla="*/ 242887 w 2667000"/>
                <a:gd name="connsiteY1" fmla="*/ 85798 h 1444464"/>
                <a:gd name="connsiteX2" fmla="*/ 490537 w 2667000"/>
                <a:gd name="connsiteY2" fmla="*/ 73 h 1444464"/>
                <a:gd name="connsiteX3" fmla="*/ 700087 w 2667000"/>
                <a:gd name="connsiteY3" fmla="*/ 76273 h 1444464"/>
                <a:gd name="connsiteX4" fmla="*/ 952500 w 2667000"/>
                <a:gd name="connsiteY4" fmla="*/ 319161 h 1444464"/>
                <a:gd name="connsiteX5" fmla="*/ 1219200 w 2667000"/>
                <a:gd name="connsiteY5" fmla="*/ 728736 h 1444464"/>
                <a:gd name="connsiteX6" fmla="*/ 1447800 w 2667000"/>
                <a:gd name="connsiteY6" fmla="*/ 1095448 h 1444464"/>
                <a:gd name="connsiteX7" fmla="*/ 1662112 w 2667000"/>
                <a:gd name="connsiteY7" fmla="*/ 1333573 h 1444464"/>
                <a:gd name="connsiteX8" fmla="*/ 1905000 w 2667000"/>
                <a:gd name="connsiteY8" fmla="*/ 1443111 h 1444464"/>
                <a:gd name="connsiteX9" fmla="*/ 2138362 w 2667000"/>
                <a:gd name="connsiteY9" fmla="*/ 1381198 h 1444464"/>
                <a:gd name="connsiteX10" fmla="*/ 2347912 w 2667000"/>
                <a:gd name="connsiteY10" fmla="*/ 1190698 h 1444464"/>
                <a:gd name="connsiteX11" fmla="*/ 2667000 w 2667000"/>
                <a:gd name="connsiteY11" fmla="*/ 719211 h 1444464"/>
                <a:gd name="connsiteX0" fmla="*/ 0 w 2424113"/>
                <a:gd name="connsiteY0" fmla="*/ 85798 h 1444464"/>
                <a:gd name="connsiteX1" fmla="*/ 247650 w 2424113"/>
                <a:gd name="connsiteY1" fmla="*/ 73 h 1444464"/>
                <a:gd name="connsiteX2" fmla="*/ 457200 w 2424113"/>
                <a:gd name="connsiteY2" fmla="*/ 76273 h 1444464"/>
                <a:gd name="connsiteX3" fmla="*/ 709613 w 2424113"/>
                <a:gd name="connsiteY3" fmla="*/ 319161 h 1444464"/>
                <a:gd name="connsiteX4" fmla="*/ 976313 w 2424113"/>
                <a:gd name="connsiteY4" fmla="*/ 728736 h 1444464"/>
                <a:gd name="connsiteX5" fmla="*/ 1204913 w 2424113"/>
                <a:gd name="connsiteY5" fmla="*/ 1095448 h 1444464"/>
                <a:gd name="connsiteX6" fmla="*/ 1419225 w 2424113"/>
                <a:gd name="connsiteY6" fmla="*/ 1333573 h 1444464"/>
                <a:gd name="connsiteX7" fmla="*/ 1662113 w 2424113"/>
                <a:gd name="connsiteY7" fmla="*/ 1443111 h 1444464"/>
                <a:gd name="connsiteX8" fmla="*/ 1895475 w 2424113"/>
                <a:gd name="connsiteY8" fmla="*/ 1381198 h 1444464"/>
                <a:gd name="connsiteX9" fmla="*/ 2105025 w 2424113"/>
                <a:gd name="connsiteY9" fmla="*/ 1190698 h 1444464"/>
                <a:gd name="connsiteX10" fmla="*/ 2424113 w 2424113"/>
                <a:gd name="connsiteY10" fmla="*/ 719211 h 1444464"/>
                <a:gd name="connsiteX0" fmla="*/ 0 w 2176463"/>
                <a:gd name="connsiteY0" fmla="*/ 73 h 1444464"/>
                <a:gd name="connsiteX1" fmla="*/ 209550 w 2176463"/>
                <a:gd name="connsiteY1" fmla="*/ 76273 h 1444464"/>
                <a:gd name="connsiteX2" fmla="*/ 461963 w 2176463"/>
                <a:gd name="connsiteY2" fmla="*/ 319161 h 1444464"/>
                <a:gd name="connsiteX3" fmla="*/ 728663 w 2176463"/>
                <a:gd name="connsiteY3" fmla="*/ 728736 h 1444464"/>
                <a:gd name="connsiteX4" fmla="*/ 957263 w 2176463"/>
                <a:gd name="connsiteY4" fmla="*/ 1095448 h 1444464"/>
                <a:gd name="connsiteX5" fmla="*/ 1171575 w 2176463"/>
                <a:gd name="connsiteY5" fmla="*/ 1333573 h 1444464"/>
                <a:gd name="connsiteX6" fmla="*/ 1414463 w 2176463"/>
                <a:gd name="connsiteY6" fmla="*/ 1443111 h 1444464"/>
                <a:gd name="connsiteX7" fmla="*/ 1647825 w 2176463"/>
                <a:gd name="connsiteY7" fmla="*/ 1381198 h 1444464"/>
                <a:gd name="connsiteX8" fmla="*/ 1857375 w 2176463"/>
                <a:gd name="connsiteY8" fmla="*/ 1190698 h 1444464"/>
                <a:gd name="connsiteX9" fmla="*/ 2176463 w 2176463"/>
                <a:gd name="connsiteY9" fmla="*/ 719211 h 1444464"/>
                <a:gd name="connsiteX0" fmla="*/ 0 w 1966913"/>
                <a:gd name="connsiteY0" fmla="*/ 0 h 1368191"/>
                <a:gd name="connsiteX1" fmla="*/ 252413 w 1966913"/>
                <a:gd name="connsiteY1" fmla="*/ 242888 h 1368191"/>
                <a:gd name="connsiteX2" fmla="*/ 519113 w 1966913"/>
                <a:gd name="connsiteY2" fmla="*/ 652463 h 1368191"/>
                <a:gd name="connsiteX3" fmla="*/ 747713 w 1966913"/>
                <a:gd name="connsiteY3" fmla="*/ 1019175 h 1368191"/>
                <a:gd name="connsiteX4" fmla="*/ 962025 w 1966913"/>
                <a:gd name="connsiteY4" fmla="*/ 1257300 h 1368191"/>
                <a:gd name="connsiteX5" fmla="*/ 1204913 w 1966913"/>
                <a:gd name="connsiteY5" fmla="*/ 1366838 h 1368191"/>
                <a:gd name="connsiteX6" fmla="*/ 1438275 w 1966913"/>
                <a:gd name="connsiteY6" fmla="*/ 1304925 h 1368191"/>
                <a:gd name="connsiteX7" fmla="*/ 1647825 w 1966913"/>
                <a:gd name="connsiteY7" fmla="*/ 1114425 h 1368191"/>
                <a:gd name="connsiteX8" fmla="*/ 1966913 w 1966913"/>
                <a:gd name="connsiteY8" fmla="*/ 642938 h 1368191"/>
                <a:gd name="connsiteX0" fmla="*/ 0 w 1966913"/>
                <a:gd name="connsiteY0" fmla="*/ 0 h 1368191"/>
                <a:gd name="connsiteX1" fmla="*/ 252413 w 1966913"/>
                <a:gd name="connsiteY1" fmla="*/ 242888 h 1368191"/>
                <a:gd name="connsiteX2" fmla="*/ 519113 w 1966913"/>
                <a:gd name="connsiteY2" fmla="*/ 652463 h 1368191"/>
                <a:gd name="connsiteX3" fmla="*/ 747713 w 1966913"/>
                <a:gd name="connsiteY3" fmla="*/ 1019175 h 1368191"/>
                <a:gd name="connsiteX4" fmla="*/ 962025 w 1966913"/>
                <a:gd name="connsiteY4" fmla="*/ 1257300 h 1368191"/>
                <a:gd name="connsiteX5" fmla="*/ 1204913 w 1966913"/>
                <a:gd name="connsiteY5" fmla="*/ 1366838 h 1368191"/>
                <a:gd name="connsiteX6" fmla="*/ 1438275 w 1966913"/>
                <a:gd name="connsiteY6" fmla="*/ 1304925 h 1368191"/>
                <a:gd name="connsiteX7" fmla="*/ 1647825 w 1966913"/>
                <a:gd name="connsiteY7" fmla="*/ 1114425 h 1368191"/>
                <a:gd name="connsiteX8" fmla="*/ 1966913 w 1966913"/>
                <a:gd name="connsiteY8" fmla="*/ 642938 h 1368191"/>
                <a:gd name="connsiteX0" fmla="*/ 0 w 1714500"/>
                <a:gd name="connsiteY0" fmla="*/ 0 h 1125303"/>
                <a:gd name="connsiteX1" fmla="*/ 266700 w 1714500"/>
                <a:gd name="connsiteY1" fmla="*/ 409575 h 1125303"/>
                <a:gd name="connsiteX2" fmla="*/ 495300 w 1714500"/>
                <a:gd name="connsiteY2" fmla="*/ 776287 h 1125303"/>
                <a:gd name="connsiteX3" fmla="*/ 709612 w 1714500"/>
                <a:gd name="connsiteY3" fmla="*/ 1014412 h 1125303"/>
                <a:gd name="connsiteX4" fmla="*/ 952500 w 1714500"/>
                <a:gd name="connsiteY4" fmla="*/ 1123950 h 1125303"/>
                <a:gd name="connsiteX5" fmla="*/ 1185862 w 1714500"/>
                <a:gd name="connsiteY5" fmla="*/ 1062037 h 1125303"/>
                <a:gd name="connsiteX6" fmla="*/ 1395412 w 1714500"/>
                <a:gd name="connsiteY6" fmla="*/ 871537 h 1125303"/>
                <a:gd name="connsiteX7" fmla="*/ 1714500 w 1714500"/>
                <a:gd name="connsiteY7" fmla="*/ 400050 h 1125303"/>
                <a:gd name="connsiteX0" fmla="*/ 0 w 1447800"/>
                <a:gd name="connsiteY0" fmla="*/ 9525 h 725253"/>
                <a:gd name="connsiteX1" fmla="*/ 228600 w 1447800"/>
                <a:gd name="connsiteY1" fmla="*/ 376237 h 725253"/>
                <a:gd name="connsiteX2" fmla="*/ 442912 w 1447800"/>
                <a:gd name="connsiteY2" fmla="*/ 614362 h 725253"/>
                <a:gd name="connsiteX3" fmla="*/ 685800 w 1447800"/>
                <a:gd name="connsiteY3" fmla="*/ 723900 h 725253"/>
                <a:gd name="connsiteX4" fmla="*/ 919162 w 1447800"/>
                <a:gd name="connsiteY4" fmla="*/ 661987 h 725253"/>
                <a:gd name="connsiteX5" fmla="*/ 1128712 w 1447800"/>
                <a:gd name="connsiteY5" fmla="*/ 471487 h 725253"/>
                <a:gd name="connsiteX6" fmla="*/ 1447800 w 1447800"/>
                <a:gd name="connsiteY6" fmla="*/ 0 h 72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800" h="725253">
                  <a:moveTo>
                    <a:pt x="0" y="9525"/>
                  </a:moveTo>
                  <a:cubicBezTo>
                    <a:pt x="82550" y="138906"/>
                    <a:pt x="154781" y="275431"/>
                    <a:pt x="228600" y="376237"/>
                  </a:cubicBezTo>
                  <a:cubicBezTo>
                    <a:pt x="302419" y="477043"/>
                    <a:pt x="366712" y="556418"/>
                    <a:pt x="442912" y="614362"/>
                  </a:cubicBezTo>
                  <a:cubicBezTo>
                    <a:pt x="519112" y="672306"/>
                    <a:pt x="606425" y="715963"/>
                    <a:pt x="685800" y="723900"/>
                  </a:cubicBezTo>
                  <a:cubicBezTo>
                    <a:pt x="765175" y="731837"/>
                    <a:pt x="845343" y="704056"/>
                    <a:pt x="919162" y="661987"/>
                  </a:cubicBezTo>
                  <a:cubicBezTo>
                    <a:pt x="992981" y="619918"/>
                    <a:pt x="1040606" y="581818"/>
                    <a:pt x="1128712" y="471487"/>
                  </a:cubicBezTo>
                  <a:cubicBezTo>
                    <a:pt x="1216818" y="361156"/>
                    <a:pt x="1365250" y="121444"/>
                    <a:pt x="144780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1D6864-3B2D-D14B-3D9B-EEA9E27E98AB}"/>
              </a:ext>
            </a:extLst>
          </p:cNvPr>
          <p:cNvGrpSpPr/>
          <p:nvPr/>
        </p:nvGrpSpPr>
        <p:grpSpPr>
          <a:xfrm>
            <a:off x="1218682" y="783620"/>
            <a:ext cx="2111446" cy="2236825"/>
            <a:chOff x="38286" y="8082585"/>
            <a:chExt cx="3855786" cy="264382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695D122-5AFF-8E92-70A3-1C4D8E541996}"/>
                </a:ext>
              </a:extLst>
            </p:cNvPr>
            <p:cNvGrpSpPr/>
            <p:nvPr/>
          </p:nvGrpSpPr>
          <p:grpSpPr>
            <a:xfrm>
              <a:off x="38286" y="8082585"/>
              <a:ext cx="3855786" cy="2643827"/>
              <a:chOff x="4411412" y="1732873"/>
              <a:chExt cx="7489596" cy="5135451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516A8689-D0A4-F428-5BD4-1B3AB3D6A9BA}"/>
                  </a:ext>
                </a:extLst>
              </p:cNvPr>
              <p:cNvGrpSpPr/>
              <p:nvPr/>
            </p:nvGrpSpPr>
            <p:grpSpPr>
              <a:xfrm>
                <a:off x="4411412" y="2260660"/>
                <a:ext cx="6852295" cy="4448561"/>
                <a:chOff x="1743654" y="1130470"/>
                <a:chExt cx="9511762" cy="5366121"/>
              </a:xfrm>
            </p:grpSpPr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89CCB735-1906-AEFA-111D-9B98E8485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3654" y="6125080"/>
                  <a:ext cx="9511762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151256E0-8B88-7314-EBFF-9341A7999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9495" y="1130470"/>
                  <a:ext cx="0" cy="5366121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238C5C7-27FA-88AC-E44C-EBCD09A46F9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238C5C7-27FA-88AC-E44C-EBCD09A46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390AD38-A554-D3D2-23BC-980DFF9E61F3}"/>
                      </a:ext>
                    </a:extLst>
                  </p:cNvPr>
                  <p:cNvSpPr txBox="1"/>
                  <p:nvPr/>
                </p:nvSpPr>
                <p:spPr>
                  <a:xfrm>
                    <a:off x="4878752" y="1732873"/>
                    <a:ext cx="1894685" cy="13425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390AD38-A554-D3D2-23BC-980DFF9E61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8752" y="1732873"/>
                    <a:ext cx="1894685" cy="13425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5172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5A7C792-A33F-5C3B-1800-5CAA01DCD8E0}"/>
                </a:ext>
              </a:extLst>
            </p:cNvPr>
            <p:cNvSpPr/>
            <p:nvPr/>
          </p:nvSpPr>
          <p:spPr>
            <a:xfrm rot="10800000">
              <a:off x="390100" y="9049827"/>
              <a:ext cx="2544578" cy="1436153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  <a:gd name="connsiteX0" fmla="*/ 0 w 2667000"/>
                <a:gd name="connsiteY0" fmla="*/ 362023 h 1444464"/>
                <a:gd name="connsiteX1" fmla="*/ 242887 w 2667000"/>
                <a:gd name="connsiteY1" fmla="*/ 85798 h 1444464"/>
                <a:gd name="connsiteX2" fmla="*/ 490537 w 2667000"/>
                <a:gd name="connsiteY2" fmla="*/ 73 h 1444464"/>
                <a:gd name="connsiteX3" fmla="*/ 700087 w 2667000"/>
                <a:gd name="connsiteY3" fmla="*/ 76273 h 1444464"/>
                <a:gd name="connsiteX4" fmla="*/ 952500 w 2667000"/>
                <a:gd name="connsiteY4" fmla="*/ 319161 h 1444464"/>
                <a:gd name="connsiteX5" fmla="*/ 1219200 w 2667000"/>
                <a:gd name="connsiteY5" fmla="*/ 728736 h 1444464"/>
                <a:gd name="connsiteX6" fmla="*/ 1447800 w 2667000"/>
                <a:gd name="connsiteY6" fmla="*/ 1095448 h 1444464"/>
                <a:gd name="connsiteX7" fmla="*/ 1662112 w 2667000"/>
                <a:gd name="connsiteY7" fmla="*/ 1333573 h 1444464"/>
                <a:gd name="connsiteX8" fmla="*/ 1905000 w 2667000"/>
                <a:gd name="connsiteY8" fmla="*/ 1443111 h 1444464"/>
                <a:gd name="connsiteX9" fmla="*/ 2138362 w 2667000"/>
                <a:gd name="connsiteY9" fmla="*/ 1381198 h 1444464"/>
                <a:gd name="connsiteX10" fmla="*/ 2347912 w 2667000"/>
                <a:gd name="connsiteY10" fmla="*/ 1190698 h 1444464"/>
                <a:gd name="connsiteX11" fmla="*/ 2667000 w 2667000"/>
                <a:gd name="connsiteY11" fmla="*/ 719211 h 1444464"/>
                <a:gd name="connsiteX0" fmla="*/ 0 w 2424113"/>
                <a:gd name="connsiteY0" fmla="*/ 85798 h 1444464"/>
                <a:gd name="connsiteX1" fmla="*/ 247650 w 2424113"/>
                <a:gd name="connsiteY1" fmla="*/ 73 h 1444464"/>
                <a:gd name="connsiteX2" fmla="*/ 457200 w 2424113"/>
                <a:gd name="connsiteY2" fmla="*/ 76273 h 1444464"/>
                <a:gd name="connsiteX3" fmla="*/ 709613 w 2424113"/>
                <a:gd name="connsiteY3" fmla="*/ 319161 h 1444464"/>
                <a:gd name="connsiteX4" fmla="*/ 976313 w 2424113"/>
                <a:gd name="connsiteY4" fmla="*/ 728736 h 1444464"/>
                <a:gd name="connsiteX5" fmla="*/ 1204913 w 2424113"/>
                <a:gd name="connsiteY5" fmla="*/ 1095448 h 1444464"/>
                <a:gd name="connsiteX6" fmla="*/ 1419225 w 2424113"/>
                <a:gd name="connsiteY6" fmla="*/ 1333573 h 1444464"/>
                <a:gd name="connsiteX7" fmla="*/ 1662113 w 2424113"/>
                <a:gd name="connsiteY7" fmla="*/ 1443111 h 1444464"/>
                <a:gd name="connsiteX8" fmla="*/ 1895475 w 2424113"/>
                <a:gd name="connsiteY8" fmla="*/ 1381198 h 1444464"/>
                <a:gd name="connsiteX9" fmla="*/ 2105025 w 2424113"/>
                <a:gd name="connsiteY9" fmla="*/ 1190698 h 1444464"/>
                <a:gd name="connsiteX10" fmla="*/ 2424113 w 2424113"/>
                <a:gd name="connsiteY10" fmla="*/ 719211 h 1444464"/>
                <a:gd name="connsiteX0" fmla="*/ 0 w 2176463"/>
                <a:gd name="connsiteY0" fmla="*/ 73 h 1444464"/>
                <a:gd name="connsiteX1" fmla="*/ 209550 w 2176463"/>
                <a:gd name="connsiteY1" fmla="*/ 76273 h 1444464"/>
                <a:gd name="connsiteX2" fmla="*/ 461963 w 2176463"/>
                <a:gd name="connsiteY2" fmla="*/ 319161 h 1444464"/>
                <a:gd name="connsiteX3" fmla="*/ 728663 w 2176463"/>
                <a:gd name="connsiteY3" fmla="*/ 728736 h 1444464"/>
                <a:gd name="connsiteX4" fmla="*/ 957263 w 2176463"/>
                <a:gd name="connsiteY4" fmla="*/ 1095448 h 1444464"/>
                <a:gd name="connsiteX5" fmla="*/ 1171575 w 2176463"/>
                <a:gd name="connsiteY5" fmla="*/ 1333573 h 1444464"/>
                <a:gd name="connsiteX6" fmla="*/ 1414463 w 2176463"/>
                <a:gd name="connsiteY6" fmla="*/ 1443111 h 1444464"/>
                <a:gd name="connsiteX7" fmla="*/ 1647825 w 2176463"/>
                <a:gd name="connsiteY7" fmla="*/ 1381198 h 1444464"/>
                <a:gd name="connsiteX8" fmla="*/ 1857375 w 2176463"/>
                <a:gd name="connsiteY8" fmla="*/ 1190698 h 1444464"/>
                <a:gd name="connsiteX9" fmla="*/ 2176463 w 2176463"/>
                <a:gd name="connsiteY9" fmla="*/ 719211 h 1444464"/>
                <a:gd name="connsiteX0" fmla="*/ 0 w 1966913"/>
                <a:gd name="connsiteY0" fmla="*/ 0 h 1368191"/>
                <a:gd name="connsiteX1" fmla="*/ 252413 w 1966913"/>
                <a:gd name="connsiteY1" fmla="*/ 242888 h 1368191"/>
                <a:gd name="connsiteX2" fmla="*/ 519113 w 1966913"/>
                <a:gd name="connsiteY2" fmla="*/ 652463 h 1368191"/>
                <a:gd name="connsiteX3" fmla="*/ 747713 w 1966913"/>
                <a:gd name="connsiteY3" fmla="*/ 1019175 h 1368191"/>
                <a:gd name="connsiteX4" fmla="*/ 962025 w 1966913"/>
                <a:gd name="connsiteY4" fmla="*/ 1257300 h 1368191"/>
                <a:gd name="connsiteX5" fmla="*/ 1204913 w 1966913"/>
                <a:gd name="connsiteY5" fmla="*/ 1366838 h 1368191"/>
                <a:gd name="connsiteX6" fmla="*/ 1438275 w 1966913"/>
                <a:gd name="connsiteY6" fmla="*/ 1304925 h 1368191"/>
                <a:gd name="connsiteX7" fmla="*/ 1647825 w 1966913"/>
                <a:gd name="connsiteY7" fmla="*/ 1114425 h 1368191"/>
                <a:gd name="connsiteX8" fmla="*/ 1966913 w 1966913"/>
                <a:gd name="connsiteY8" fmla="*/ 642938 h 1368191"/>
                <a:gd name="connsiteX0" fmla="*/ 0 w 1966913"/>
                <a:gd name="connsiteY0" fmla="*/ 0 h 1368191"/>
                <a:gd name="connsiteX1" fmla="*/ 252413 w 1966913"/>
                <a:gd name="connsiteY1" fmla="*/ 242888 h 1368191"/>
                <a:gd name="connsiteX2" fmla="*/ 519113 w 1966913"/>
                <a:gd name="connsiteY2" fmla="*/ 652463 h 1368191"/>
                <a:gd name="connsiteX3" fmla="*/ 747713 w 1966913"/>
                <a:gd name="connsiteY3" fmla="*/ 1019175 h 1368191"/>
                <a:gd name="connsiteX4" fmla="*/ 962025 w 1966913"/>
                <a:gd name="connsiteY4" fmla="*/ 1257300 h 1368191"/>
                <a:gd name="connsiteX5" fmla="*/ 1204913 w 1966913"/>
                <a:gd name="connsiteY5" fmla="*/ 1366838 h 1368191"/>
                <a:gd name="connsiteX6" fmla="*/ 1438275 w 1966913"/>
                <a:gd name="connsiteY6" fmla="*/ 1304925 h 1368191"/>
                <a:gd name="connsiteX7" fmla="*/ 1647825 w 1966913"/>
                <a:gd name="connsiteY7" fmla="*/ 1114425 h 1368191"/>
                <a:gd name="connsiteX8" fmla="*/ 1966913 w 1966913"/>
                <a:gd name="connsiteY8" fmla="*/ 642938 h 1368191"/>
                <a:gd name="connsiteX0" fmla="*/ 0 w 1714500"/>
                <a:gd name="connsiteY0" fmla="*/ 0 h 1125303"/>
                <a:gd name="connsiteX1" fmla="*/ 266700 w 1714500"/>
                <a:gd name="connsiteY1" fmla="*/ 409575 h 1125303"/>
                <a:gd name="connsiteX2" fmla="*/ 495300 w 1714500"/>
                <a:gd name="connsiteY2" fmla="*/ 776287 h 1125303"/>
                <a:gd name="connsiteX3" fmla="*/ 709612 w 1714500"/>
                <a:gd name="connsiteY3" fmla="*/ 1014412 h 1125303"/>
                <a:gd name="connsiteX4" fmla="*/ 952500 w 1714500"/>
                <a:gd name="connsiteY4" fmla="*/ 1123950 h 1125303"/>
                <a:gd name="connsiteX5" fmla="*/ 1185862 w 1714500"/>
                <a:gd name="connsiteY5" fmla="*/ 1062037 h 1125303"/>
                <a:gd name="connsiteX6" fmla="*/ 1395412 w 1714500"/>
                <a:gd name="connsiteY6" fmla="*/ 871537 h 1125303"/>
                <a:gd name="connsiteX7" fmla="*/ 1714500 w 1714500"/>
                <a:gd name="connsiteY7" fmla="*/ 400050 h 1125303"/>
                <a:gd name="connsiteX0" fmla="*/ 0 w 1447800"/>
                <a:gd name="connsiteY0" fmla="*/ 9525 h 725253"/>
                <a:gd name="connsiteX1" fmla="*/ 228600 w 1447800"/>
                <a:gd name="connsiteY1" fmla="*/ 376237 h 725253"/>
                <a:gd name="connsiteX2" fmla="*/ 442912 w 1447800"/>
                <a:gd name="connsiteY2" fmla="*/ 614362 h 725253"/>
                <a:gd name="connsiteX3" fmla="*/ 685800 w 1447800"/>
                <a:gd name="connsiteY3" fmla="*/ 723900 h 725253"/>
                <a:gd name="connsiteX4" fmla="*/ 919162 w 1447800"/>
                <a:gd name="connsiteY4" fmla="*/ 661987 h 725253"/>
                <a:gd name="connsiteX5" fmla="*/ 1128712 w 1447800"/>
                <a:gd name="connsiteY5" fmla="*/ 471487 h 725253"/>
                <a:gd name="connsiteX6" fmla="*/ 1447800 w 1447800"/>
                <a:gd name="connsiteY6" fmla="*/ 0 h 72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800" h="725253">
                  <a:moveTo>
                    <a:pt x="0" y="9525"/>
                  </a:moveTo>
                  <a:cubicBezTo>
                    <a:pt x="82550" y="138906"/>
                    <a:pt x="154781" y="275431"/>
                    <a:pt x="228600" y="376237"/>
                  </a:cubicBezTo>
                  <a:cubicBezTo>
                    <a:pt x="302419" y="477043"/>
                    <a:pt x="366712" y="556418"/>
                    <a:pt x="442912" y="614362"/>
                  </a:cubicBezTo>
                  <a:cubicBezTo>
                    <a:pt x="519112" y="672306"/>
                    <a:pt x="606425" y="715963"/>
                    <a:pt x="685800" y="723900"/>
                  </a:cubicBezTo>
                  <a:cubicBezTo>
                    <a:pt x="765175" y="731837"/>
                    <a:pt x="845343" y="704056"/>
                    <a:pt x="919162" y="661987"/>
                  </a:cubicBezTo>
                  <a:cubicBezTo>
                    <a:pt x="992981" y="619918"/>
                    <a:pt x="1040606" y="581818"/>
                    <a:pt x="1128712" y="471487"/>
                  </a:cubicBezTo>
                  <a:cubicBezTo>
                    <a:pt x="1216818" y="361156"/>
                    <a:pt x="1365250" y="121444"/>
                    <a:pt x="144780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552AE13-7D0A-FF79-D6B7-5ED56B9E3546}"/>
              </a:ext>
            </a:extLst>
          </p:cNvPr>
          <p:cNvGrpSpPr/>
          <p:nvPr/>
        </p:nvGrpSpPr>
        <p:grpSpPr>
          <a:xfrm>
            <a:off x="1237242" y="2958267"/>
            <a:ext cx="2111446" cy="2093950"/>
            <a:chOff x="38286" y="8251455"/>
            <a:chExt cx="3855786" cy="2474957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13A9352-0D15-0459-1BCB-823393F4A88A}"/>
                </a:ext>
              </a:extLst>
            </p:cNvPr>
            <p:cNvGrpSpPr/>
            <p:nvPr/>
          </p:nvGrpSpPr>
          <p:grpSpPr>
            <a:xfrm>
              <a:off x="38286" y="8251455"/>
              <a:ext cx="3855786" cy="2474957"/>
              <a:chOff x="4411412" y="2060893"/>
              <a:chExt cx="7489596" cy="4807431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3F14F32-5DE0-5AC6-FCB2-896A3DF34C8D}"/>
                  </a:ext>
                </a:extLst>
              </p:cNvPr>
              <p:cNvGrpSpPr/>
              <p:nvPr/>
            </p:nvGrpSpPr>
            <p:grpSpPr>
              <a:xfrm>
                <a:off x="4411412" y="2260660"/>
                <a:ext cx="6852295" cy="4448561"/>
                <a:chOff x="1743654" y="1130470"/>
                <a:chExt cx="9511762" cy="5366121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9E0E67C9-09FC-089C-992F-42C53D6C7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3654" y="6125080"/>
                  <a:ext cx="9511762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BA8890F0-FDEF-E4E7-C03C-D8087BFA18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9495" y="1130470"/>
                  <a:ext cx="0" cy="5366121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FAEC439C-EC29-4E00-9964-05E553E57BB3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FAEC439C-EC29-4E00-9964-05E553E57B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03569787-32A4-767A-B301-5C884368A785}"/>
                      </a:ext>
                    </a:extLst>
                  </p:cNvPr>
                  <p:cNvSpPr txBox="1"/>
                  <p:nvPr/>
                </p:nvSpPr>
                <p:spPr>
                  <a:xfrm>
                    <a:off x="4878751" y="2060893"/>
                    <a:ext cx="1894684" cy="134256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03569787-32A4-767A-B301-5C884368A7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8751" y="2060893"/>
                    <a:ext cx="1894684" cy="134256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5172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695FD73-A115-5522-A3C2-BBCDBB606F25}"/>
                </a:ext>
              </a:extLst>
            </p:cNvPr>
            <p:cNvSpPr/>
            <p:nvPr/>
          </p:nvSpPr>
          <p:spPr>
            <a:xfrm rot="10800000">
              <a:off x="390100" y="9049827"/>
              <a:ext cx="2544578" cy="1436153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  <a:gd name="connsiteX0" fmla="*/ 0 w 2667000"/>
                <a:gd name="connsiteY0" fmla="*/ 362023 h 1444464"/>
                <a:gd name="connsiteX1" fmla="*/ 242887 w 2667000"/>
                <a:gd name="connsiteY1" fmla="*/ 85798 h 1444464"/>
                <a:gd name="connsiteX2" fmla="*/ 490537 w 2667000"/>
                <a:gd name="connsiteY2" fmla="*/ 73 h 1444464"/>
                <a:gd name="connsiteX3" fmla="*/ 700087 w 2667000"/>
                <a:gd name="connsiteY3" fmla="*/ 76273 h 1444464"/>
                <a:gd name="connsiteX4" fmla="*/ 952500 w 2667000"/>
                <a:gd name="connsiteY4" fmla="*/ 319161 h 1444464"/>
                <a:gd name="connsiteX5" fmla="*/ 1219200 w 2667000"/>
                <a:gd name="connsiteY5" fmla="*/ 728736 h 1444464"/>
                <a:gd name="connsiteX6" fmla="*/ 1447800 w 2667000"/>
                <a:gd name="connsiteY6" fmla="*/ 1095448 h 1444464"/>
                <a:gd name="connsiteX7" fmla="*/ 1662112 w 2667000"/>
                <a:gd name="connsiteY7" fmla="*/ 1333573 h 1444464"/>
                <a:gd name="connsiteX8" fmla="*/ 1905000 w 2667000"/>
                <a:gd name="connsiteY8" fmla="*/ 1443111 h 1444464"/>
                <a:gd name="connsiteX9" fmla="*/ 2138362 w 2667000"/>
                <a:gd name="connsiteY9" fmla="*/ 1381198 h 1444464"/>
                <a:gd name="connsiteX10" fmla="*/ 2347912 w 2667000"/>
                <a:gd name="connsiteY10" fmla="*/ 1190698 h 1444464"/>
                <a:gd name="connsiteX11" fmla="*/ 2667000 w 2667000"/>
                <a:gd name="connsiteY11" fmla="*/ 719211 h 1444464"/>
                <a:gd name="connsiteX0" fmla="*/ 0 w 2424113"/>
                <a:gd name="connsiteY0" fmla="*/ 85798 h 1444464"/>
                <a:gd name="connsiteX1" fmla="*/ 247650 w 2424113"/>
                <a:gd name="connsiteY1" fmla="*/ 73 h 1444464"/>
                <a:gd name="connsiteX2" fmla="*/ 457200 w 2424113"/>
                <a:gd name="connsiteY2" fmla="*/ 76273 h 1444464"/>
                <a:gd name="connsiteX3" fmla="*/ 709613 w 2424113"/>
                <a:gd name="connsiteY3" fmla="*/ 319161 h 1444464"/>
                <a:gd name="connsiteX4" fmla="*/ 976313 w 2424113"/>
                <a:gd name="connsiteY4" fmla="*/ 728736 h 1444464"/>
                <a:gd name="connsiteX5" fmla="*/ 1204913 w 2424113"/>
                <a:gd name="connsiteY5" fmla="*/ 1095448 h 1444464"/>
                <a:gd name="connsiteX6" fmla="*/ 1419225 w 2424113"/>
                <a:gd name="connsiteY6" fmla="*/ 1333573 h 1444464"/>
                <a:gd name="connsiteX7" fmla="*/ 1662113 w 2424113"/>
                <a:gd name="connsiteY7" fmla="*/ 1443111 h 1444464"/>
                <a:gd name="connsiteX8" fmla="*/ 1895475 w 2424113"/>
                <a:gd name="connsiteY8" fmla="*/ 1381198 h 1444464"/>
                <a:gd name="connsiteX9" fmla="*/ 2105025 w 2424113"/>
                <a:gd name="connsiteY9" fmla="*/ 1190698 h 1444464"/>
                <a:gd name="connsiteX10" fmla="*/ 2424113 w 2424113"/>
                <a:gd name="connsiteY10" fmla="*/ 719211 h 1444464"/>
                <a:gd name="connsiteX0" fmla="*/ 0 w 2176463"/>
                <a:gd name="connsiteY0" fmla="*/ 73 h 1444464"/>
                <a:gd name="connsiteX1" fmla="*/ 209550 w 2176463"/>
                <a:gd name="connsiteY1" fmla="*/ 76273 h 1444464"/>
                <a:gd name="connsiteX2" fmla="*/ 461963 w 2176463"/>
                <a:gd name="connsiteY2" fmla="*/ 319161 h 1444464"/>
                <a:gd name="connsiteX3" fmla="*/ 728663 w 2176463"/>
                <a:gd name="connsiteY3" fmla="*/ 728736 h 1444464"/>
                <a:gd name="connsiteX4" fmla="*/ 957263 w 2176463"/>
                <a:gd name="connsiteY4" fmla="*/ 1095448 h 1444464"/>
                <a:gd name="connsiteX5" fmla="*/ 1171575 w 2176463"/>
                <a:gd name="connsiteY5" fmla="*/ 1333573 h 1444464"/>
                <a:gd name="connsiteX6" fmla="*/ 1414463 w 2176463"/>
                <a:gd name="connsiteY6" fmla="*/ 1443111 h 1444464"/>
                <a:gd name="connsiteX7" fmla="*/ 1647825 w 2176463"/>
                <a:gd name="connsiteY7" fmla="*/ 1381198 h 1444464"/>
                <a:gd name="connsiteX8" fmla="*/ 1857375 w 2176463"/>
                <a:gd name="connsiteY8" fmla="*/ 1190698 h 1444464"/>
                <a:gd name="connsiteX9" fmla="*/ 2176463 w 2176463"/>
                <a:gd name="connsiteY9" fmla="*/ 719211 h 1444464"/>
                <a:gd name="connsiteX0" fmla="*/ 0 w 1966913"/>
                <a:gd name="connsiteY0" fmla="*/ 0 h 1368191"/>
                <a:gd name="connsiteX1" fmla="*/ 252413 w 1966913"/>
                <a:gd name="connsiteY1" fmla="*/ 242888 h 1368191"/>
                <a:gd name="connsiteX2" fmla="*/ 519113 w 1966913"/>
                <a:gd name="connsiteY2" fmla="*/ 652463 h 1368191"/>
                <a:gd name="connsiteX3" fmla="*/ 747713 w 1966913"/>
                <a:gd name="connsiteY3" fmla="*/ 1019175 h 1368191"/>
                <a:gd name="connsiteX4" fmla="*/ 962025 w 1966913"/>
                <a:gd name="connsiteY4" fmla="*/ 1257300 h 1368191"/>
                <a:gd name="connsiteX5" fmla="*/ 1204913 w 1966913"/>
                <a:gd name="connsiteY5" fmla="*/ 1366838 h 1368191"/>
                <a:gd name="connsiteX6" fmla="*/ 1438275 w 1966913"/>
                <a:gd name="connsiteY6" fmla="*/ 1304925 h 1368191"/>
                <a:gd name="connsiteX7" fmla="*/ 1647825 w 1966913"/>
                <a:gd name="connsiteY7" fmla="*/ 1114425 h 1368191"/>
                <a:gd name="connsiteX8" fmla="*/ 1966913 w 1966913"/>
                <a:gd name="connsiteY8" fmla="*/ 642938 h 1368191"/>
                <a:gd name="connsiteX0" fmla="*/ 0 w 1966913"/>
                <a:gd name="connsiteY0" fmla="*/ 0 h 1368191"/>
                <a:gd name="connsiteX1" fmla="*/ 252413 w 1966913"/>
                <a:gd name="connsiteY1" fmla="*/ 242888 h 1368191"/>
                <a:gd name="connsiteX2" fmla="*/ 519113 w 1966913"/>
                <a:gd name="connsiteY2" fmla="*/ 652463 h 1368191"/>
                <a:gd name="connsiteX3" fmla="*/ 747713 w 1966913"/>
                <a:gd name="connsiteY3" fmla="*/ 1019175 h 1368191"/>
                <a:gd name="connsiteX4" fmla="*/ 962025 w 1966913"/>
                <a:gd name="connsiteY4" fmla="*/ 1257300 h 1368191"/>
                <a:gd name="connsiteX5" fmla="*/ 1204913 w 1966913"/>
                <a:gd name="connsiteY5" fmla="*/ 1366838 h 1368191"/>
                <a:gd name="connsiteX6" fmla="*/ 1438275 w 1966913"/>
                <a:gd name="connsiteY6" fmla="*/ 1304925 h 1368191"/>
                <a:gd name="connsiteX7" fmla="*/ 1647825 w 1966913"/>
                <a:gd name="connsiteY7" fmla="*/ 1114425 h 1368191"/>
                <a:gd name="connsiteX8" fmla="*/ 1966913 w 1966913"/>
                <a:gd name="connsiteY8" fmla="*/ 642938 h 1368191"/>
                <a:gd name="connsiteX0" fmla="*/ 0 w 1714500"/>
                <a:gd name="connsiteY0" fmla="*/ 0 h 1125303"/>
                <a:gd name="connsiteX1" fmla="*/ 266700 w 1714500"/>
                <a:gd name="connsiteY1" fmla="*/ 409575 h 1125303"/>
                <a:gd name="connsiteX2" fmla="*/ 495300 w 1714500"/>
                <a:gd name="connsiteY2" fmla="*/ 776287 h 1125303"/>
                <a:gd name="connsiteX3" fmla="*/ 709612 w 1714500"/>
                <a:gd name="connsiteY3" fmla="*/ 1014412 h 1125303"/>
                <a:gd name="connsiteX4" fmla="*/ 952500 w 1714500"/>
                <a:gd name="connsiteY4" fmla="*/ 1123950 h 1125303"/>
                <a:gd name="connsiteX5" fmla="*/ 1185862 w 1714500"/>
                <a:gd name="connsiteY5" fmla="*/ 1062037 h 1125303"/>
                <a:gd name="connsiteX6" fmla="*/ 1395412 w 1714500"/>
                <a:gd name="connsiteY6" fmla="*/ 871537 h 1125303"/>
                <a:gd name="connsiteX7" fmla="*/ 1714500 w 1714500"/>
                <a:gd name="connsiteY7" fmla="*/ 400050 h 1125303"/>
                <a:gd name="connsiteX0" fmla="*/ 0 w 1447800"/>
                <a:gd name="connsiteY0" fmla="*/ 9525 h 725253"/>
                <a:gd name="connsiteX1" fmla="*/ 228600 w 1447800"/>
                <a:gd name="connsiteY1" fmla="*/ 376237 h 725253"/>
                <a:gd name="connsiteX2" fmla="*/ 442912 w 1447800"/>
                <a:gd name="connsiteY2" fmla="*/ 614362 h 725253"/>
                <a:gd name="connsiteX3" fmla="*/ 685800 w 1447800"/>
                <a:gd name="connsiteY3" fmla="*/ 723900 h 725253"/>
                <a:gd name="connsiteX4" fmla="*/ 919162 w 1447800"/>
                <a:gd name="connsiteY4" fmla="*/ 661987 h 725253"/>
                <a:gd name="connsiteX5" fmla="*/ 1128712 w 1447800"/>
                <a:gd name="connsiteY5" fmla="*/ 471487 h 725253"/>
                <a:gd name="connsiteX6" fmla="*/ 1447800 w 1447800"/>
                <a:gd name="connsiteY6" fmla="*/ 0 h 72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800" h="725253">
                  <a:moveTo>
                    <a:pt x="0" y="9525"/>
                  </a:moveTo>
                  <a:cubicBezTo>
                    <a:pt x="82550" y="138906"/>
                    <a:pt x="154781" y="275431"/>
                    <a:pt x="228600" y="376237"/>
                  </a:cubicBezTo>
                  <a:cubicBezTo>
                    <a:pt x="302419" y="477043"/>
                    <a:pt x="366712" y="556418"/>
                    <a:pt x="442912" y="614362"/>
                  </a:cubicBezTo>
                  <a:cubicBezTo>
                    <a:pt x="519112" y="672306"/>
                    <a:pt x="606425" y="715963"/>
                    <a:pt x="685800" y="723900"/>
                  </a:cubicBezTo>
                  <a:cubicBezTo>
                    <a:pt x="765175" y="731837"/>
                    <a:pt x="845343" y="704056"/>
                    <a:pt x="919162" y="661987"/>
                  </a:cubicBezTo>
                  <a:cubicBezTo>
                    <a:pt x="992981" y="619918"/>
                    <a:pt x="1040606" y="581818"/>
                    <a:pt x="1128712" y="471487"/>
                  </a:cubicBezTo>
                  <a:cubicBezTo>
                    <a:pt x="1216818" y="361156"/>
                    <a:pt x="1365250" y="121444"/>
                    <a:pt x="144780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EDC35DF-1AF9-7AFD-A6B1-2E589023E12D}"/>
              </a:ext>
            </a:extLst>
          </p:cNvPr>
          <p:cNvGrpSpPr/>
          <p:nvPr/>
        </p:nvGrpSpPr>
        <p:grpSpPr>
          <a:xfrm>
            <a:off x="1234417" y="4937293"/>
            <a:ext cx="2111446" cy="2064922"/>
            <a:chOff x="38286" y="8285765"/>
            <a:chExt cx="3855786" cy="244064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FE0AE0E-44FB-26A5-1BF0-8D2564ACBBEA}"/>
                </a:ext>
              </a:extLst>
            </p:cNvPr>
            <p:cNvGrpSpPr/>
            <p:nvPr/>
          </p:nvGrpSpPr>
          <p:grpSpPr>
            <a:xfrm>
              <a:off x="38286" y="8285765"/>
              <a:ext cx="3855786" cy="2440647"/>
              <a:chOff x="4411412" y="2127537"/>
              <a:chExt cx="7489596" cy="4740787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524D6613-6485-FB46-2436-C951C3BF77A7}"/>
                  </a:ext>
                </a:extLst>
              </p:cNvPr>
              <p:cNvGrpSpPr/>
              <p:nvPr/>
            </p:nvGrpSpPr>
            <p:grpSpPr>
              <a:xfrm>
                <a:off x="4411412" y="2260660"/>
                <a:ext cx="6852295" cy="4448561"/>
                <a:chOff x="1743654" y="1130470"/>
                <a:chExt cx="9511762" cy="5366121"/>
              </a:xfrm>
            </p:grpSpPr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1993B9D8-007A-7022-2A63-DD6372C38A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3654" y="6125080"/>
                  <a:ext cx="9511762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AB10B720-2C5D-9DFC-657B-EEA3C8C36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9495" y="1130470"/>
                  <a:ext cx="0" cy="5366121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CC24258E-F1E2-0F28-B1E3-D83DC44031BB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CC24258E-F1E2-0F28-B1E3-D83DC44031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75516E17-A6CE-D7F1-5A58-F077C51A4BB6}"/>
                      </a:ext>
                    </a:extLst>
                  </p:cNvPr>
                  <p:cNvSpPr txBox="1"/>
                  <p:nvPr/>
                </p:nvSpPr>
                <p:spPr>
                  <a:xfrm>
                    <a:off x="4878751" y="2127537"/>
                    <a:ext cx="1894684" cy="134256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75516E17-A6CE-D7F1-5A58-F077C51A4B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8751" y="2127537"/>
                    <a:ext cx="1894684" cy="134256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5113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3DAD2F6-97C8-1B93-42DB-A29F9CBDB567}"/>
                </a:ext>
              </a:extLst>
            </p:cNvPr>
            <p:cNvSpPr/>
            <p:nvPr/>
          </p:nvSpPr>
          <p:spPr>
            <a:xfrm rot="10800000">
              <a:off x="390100" y="9049827"/>
              <a:ext cx="2544578" cy="1436153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  <a:gd name="connsiteX0" fmla="*/ 0 w 2667000"/>
                <a:gd name="connsiteY0" fmla="*/ 362023 h 1444464"/>
                <a:gd name="connsiteX1" fmla="*/ 242887 w 2667000"/>
                <a:gd name="connsiteY1" fmla="*/ 85798 h 1444464"/>
                <a:gd name="connsiteX2" fmla="*/ 490537 w 2667000"/>
                <a:gd name="connsiteY2" fmla="*/ 73 h 1444464"/>
                <a:gd name="connsiteX3" fmla="*/ 700087 w 2667000"/>
                <a:gd name="connsiteY3" fmla="*/ 76273 h 1444464"/>
                <a:gd name="connsiteX4" fmla="*/ 952500 w 2667000"/>
                <a:gd name="connsiteY4" fmla="*/ 319161 h 1444464"/>
                <a:gd name="connsiteX5" fmla="*/ 1219200 w 2667000"/>
                <a:gd name="connsiteY5" fmla="*/ 728736 h 1444464"/>
                <a:gd name="connsiteX6" fmla="*/ 1447800 w 2667000"/>
                <a:gd name="connsiteY6" fmla="*/ 1095448 h 1444464"/>
                <a:gd name="connsiteX7" fmla="*/ 1662112 w 2667000"/>
                <a:gd name="connsiteY7" fmla="*/ 1333573 h 1444464"/>
                <a:gd name="connsiteX8" fmla="*/ 1905000 w 2667000"/>
                <a:gd name="connsiteY8" fmla="*/ 1443111 h 1444464"/>
                <a:gd name="connsiteX9" fmla="*/ 2138362 w 2667000"/>
                <a:gd name="connsiteY9" fmla="*/ 1381198 h 1444464"/>
                <a:gd name="connsiteX10" fmla="*/ 2347912 w 2667000"/>
                <a:gd name="connsiteY10" fmla="*/ 1190698 h 1444464"/>
                <a:gd name="connsiteX11" fmla="*/ 2667000 w 2667000"/>
                <a:gd name="connsiteY11" fmla="*/ 719211 h 1444464"/>
                <a:gd name="connsiteX0" fmla="*/ 0 w 2424113"/>
                <a:gd name="connsiteY0" fmla="*/ 85798 h 1444464"/>
                <a:gd name="connsiteX1" fmla="*/ 247650 w 2424113"/>
                <a:gd name="connsiteY1" fmla="*/ 73 h 1444464"/>
                <a:gd name="connsiteX2" fmla="*/ 457200 w 2424113"/>
                <a:gd name="connsiteY2" fmla="*/ 76273 h 1444464"/>
                <a:gd name="connsiteX3" fmla="*/ 709613 w 2424113"/>
                <a:gd name="connsiteY3" fmla="*/ 319161 h 1444464"/>
                <a:gd name="connsiteX4" fmla="*/ 976313 w 2424113"/>
                <a:gd name="connsiteY4" fmla="*/ 728736 h 1444464"/>
                <a:gd name="connsiteX5" fmla="*/ 1204913 w 2424113"/>
                <a:gd name="connsiteY5" fmla="*/ 1095448 h 1444464"/>
                <a:gd name="connsiteX6" fmla="*/ 1419225 w 2424113"/>
                <a:gd name="connsiteY6" fmla="*/ 1333573 h 1444464"/>
                <a:gd name="connsiteX7" fmla="*/ 1662113 w 2424113"/>
                <a:gd name="connsiteY7" fmla="*/ 1443111 h 1444464"/>
                <a:gd name="connsiteX8" fmla="*/ 1895475 w 2424113"/>
                <a:gd name="connsiteY8" fmla="*/ 1381198 h 1444464"/>
                <a:gd name="connsiteX9" fmla="*/ 2105025 w 2424113"/>
                <a:gd name="connsiteY9" fmla="*/ 1190698 h 1444464"/>
                <a:gd name="connsiteX10" fmla="*/ 2424113 w 2424113"/>
                <a:gd name="connsiteY10" fmla="*/ 719211 h 1444464"/>
                <a:gd name="connsiteX0" fmla="*/ 0 w 2176463"/>
                <a:gd name="connsiteY0" fmla="*/ 73 h 1444464"/>
                <a:gd name="connsiteX1" fmla="*/ 209550 w 2176463"/>
                <a:gd name="connsiteY1" fmla="*/ 76273 h 1444464"/>
                <a:gd name="connsiteX2" fmla="*/ 461963 w 2176463"/>
                <a:gd name="connsiteY2" fmla="*/ 319161 h 1444464"/>
                <a:gd name="connsiteX3" fmla="*/ 728663 w 2176463"/>
                <a:gd name="connsiteY3" fmla="*/ 728736 h 1444464"/>
                <a:gd name="connsiteX4" fmla="*/ 957263 w 2176463"/>
                <a:gd name="connsiteY4" fmla="*/ 1095448 h 1444464"/>
                <a:gd name="connsiteX5" fmla="*/ 1171575 w 2176463"/>
                <a:gd name="connsiteY5" fmla="*/ 1333573 h 1444464"/>
                <a:gd name="connsiteX6" fmla="*/ 1414463 w 2176463"/>
                <a:gd name="connsiteY6" fmla="*/ 1443111 h 1444464"/>
                <a:gd name="connsiteX7" fmla="*/ 1647825 w 2176463"/>
                <a:gd name="connsiteY7" fmla="*/ 1381198 h 1444464"/>
                <a:gd name="connsiteX8" fmla="*/ 1857375 w 2176463"/>
                <a:gd name="connsiteY8" fmla="*/ 1190698 h 1444464"/>
                <a:gd name="connsiteX9" fmla="*/ 2176463 w 2176463"/>
                <a:gd name="connsiteY9" fmla="*/ 719211 h 1444464"/>
                <a:gd name="connsiteX0" fmla="*/ 0 w 1966913"/>
                <a:gd name="connsiteY0" fmla="*/ 0 h 1368191"/>
                <a:gd name="connsiteX1" fmla="*/ 252413 w 1966913"/>
                <a:gd name="connsiteY1" fmla="*/ 242888 h 1368191"/>
                <a:gd name="connsiteX2" fmla="*/ 519113 w 1966913"/>
                <a:gd name="connsiteY2" fmla="*/ 652463 h 1368191"/>
                <a:gd name="connsiteX3" fmla="*/ 747713 w 1966913"/>
                <a:gd name="connsiteY3" fmla="*/ 1019175 h 1368191"/>
                <a:gd name="connsiteX4" fmla="*/ 962025 w 1966913"/>
                <a:gd name="connsiteY4" fmla="*/ 1257300 h 1368191"/>
                <a:gd name="connsiteX5" fmla="*/ 1204913 w 1966913"/>
                <a:gd name="connsiteY5" fmla="*/ 1366838 h 1368191"/>
                <a:gd name="connsiteX6" fmla="*/ 1438275 w 1966913"/>
                <a:gd name="connsiteY6" fmla="*/ 1304925 h 1368191"/>
                <a:gd name="connsiteX7" fmla="*/ 1647825 w 1966913"/>
                <a:gd name="connsiteY7" fmla="*/ 1114425 h 1368191"/>
                <a:gd name="connsiteX8" fmla="*/ 1966913 w 1966913"/>
                <a:gd name="connsiteY8" fmla="*/ 642938 h 1368191"/>
                <a:gd name="connsiteX0" fmla="*/ 0 w 1966913"/>
                <a:gd name="connsiteY0" fmla="*/ 0 h 1368191"/>
                <a:gd name="connsiteX1" fmla="*/ 252413 w 1966913"/>
                <a:gd name="connsiteY1" fmla="*/ 242888 h 1368191"/>
                <a:gd name="connsiteX2" fmla="*/ 519113 w 1966913"/>
                <a:gd name="connsiteY2" fmla="*/ 652463 h 1368191"/>
                <a:gd name="connsiteX3" fmla="*/ 747713 w 1966913"/>
                <a:gd name="connsiteY3" fmla="*/ 1019175 h 1368191"/>
                <a:gd name="connsiteX4" fmla="*/ 962025 w 1966913"/>
                <a:gd name="connsiteY4" fmla="*/ 1257300 h 1368191"/>
                <a:gd name="connsiteX5" fmla="*/ 1204913 w 1966913"/>
                <a:gd name="connsiteY5" fmla="*/ 1366838 h 1368191"/>
                <a:gd name="connsiteX6" fmla="*/ 1438275 w 1966913"/>
                <a:gd name="connsiteY6" fmla="*/ 1304925 h 1368191"/>
                <a:gd name="connsiteX7" fmla="*/ 1647825 w 1966913"/>
                <a:gd name="connsiteY7" fmla="*/ 1114425 h 1368191"/>
                <a:gd name="connsiteX8" fmla="*/ 1966913 w 1966913"/>
                <a:gd name="connsiteY8" fmla="*/ 642938 h 1368191"/>
                <a:gd name="connsiteX0" fmla="*/ 0 w 1714500"/>
                <a:gd name="connsiteY0" fmla="*/ 0 h 1125303"/>
                <a:gd name="connsiteX1" fmla="*/ 266700 w 1714500"/>
                <a:gd name="connsiteY1" fmla="*/ 409575 h 1125303"/>
                <a:gd name="connsiteX2" fmla="*/ 495300 w 1714500"/>
                <a:gd name="connsiteY2" fmla="*/ 776287 h 1125303"/>
                <a:gd name="connsiteX3" fmla="*/ 709612 w 1714500"/>
                <a:gd name="connsiteY3" fmla="*/ 1014412 h 1125303"/>
                <a:gd name="connsiteX4" fmla="*/ 952500 w 1714500"/>
                <a:gd name="connsiteY4" fmla="*/ 1123950 h 1125303"/>
                <a:gd name="connsiteX5" fmla="*/ 1185862 w 1714500"/>
                <a:gd name="connsiteY5" fmla="*/ 1062037 h 1125303"/>
                <a:gd name="connsiteX6" fmla="*/ 1395412 w 1714500"/>
                <a:gd name="connsiteY6" fmla="*/ 871537 h 1125303"/>
                <a:gd name="connsiteX7" fmla="*/ 1714500 w 1714500"/>
                <a:gd name="connsiteY7" fmla="*/ 400050 h 1125303"/>
                <a:gd name="connsiteX0" fmla="*/ 0 w 1447800"/>
                <a:gd name="connsiteY0" fmla="*/ 9525 h 725253"/>
                <a:gd name="connsiteX1" fmla="*/ 228600 w 1447800"/>
                <a:gd name="connsiteY1" fmla="*/ 376237 h 725253"/>
                <a:gd name="connsiteX2" fmla="*/ 442912 w 1447800"/>
                <a:gd name="connsiteY2" fmla="*/ 614362 h 725253"/>
                <a:gd name="connsiteX3" fmla="*/ 685800 w 1447800"/>
                <a:gd name="connsiteY3" fmla="*/ 723900 h 725253"/>
                <a:gd name="connsiteX4" fmla="*/ 919162 w 1447800"/>
                <a:gd name="connsiteY4" fmla="*/ 661987 h 725253"/>
                <a:gd name="connsiteX5" fmla="*/ 1128712 w 1447800"/>
                <a:gd name="connsiteY5" fmla="*/ 471487 h 725253"/>
                <a:gd name="connsiteX6" fmla="*/ 1447800 w 1447800"/>
                <a:gd name="connsiteY6" fmla="*/ 0 h 72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800" h="725253">
                  <a:moveTo>
                    <a:pt x="0" y="9525"/>
                  </a:moveTo>
                  <a:cubicBezTo>
                    <a:pt x="82550" y="138906"/>
                    <a:pt x="154781" y="275431"/>
                    <a:pt x="228600" y="376237"/>
                  </a:cubicBezTo>
                  <a:cubicBezTo>
                    <a:pt x="302419" y="477043"/>
                    <a:pt x="366712" y="556418"/>
                    <a:pt x="442912" y="614362"/>
                  </a:cubicBezTo>
                  <a:cubicBezTo>
                    <a:pt x="519112" y="672306"/>
                    <a:pt x="606425" y="715963"/>
                    <a:pt x="685800" y="723900"/>
                  </a:cubicBezTo>
                  <a:cubicBezTo>
                    <a:pt x="765175" y="731837"/>
                    <a:pt x="845343" y="704056"/>
                    <a:pt x="919162" y="661987"/>
                  </a:cubicBezTo>
                  <a:cubicBezTo>
                    <a:pt x="992981" y="619918"/>
                    <a:pt x="1040606" y="581818"/>
                    <a:pt x="1128712" y="471487"/>
                  </a:cubicBezTo>
                  <a:cubicBezTo>
                    <a:pt x="1216818" y="361156"/>
                    <a:pt x="1365250" y="121444"/>
                    <a:pt x="144780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1E74B0D-1DB4-0029-323D-FE4E3394E29C}"/>
              </a:ext>
            </a:extLst>
          </p:cNvPr>
          <p:cNvGrpSpPr/>
          <p:nvPr/>
        </p:nvGrpSpPr>
        <p:grpSpPr>
          <a:xfrm>
            <a:off x="3577826" y="2958267"/>
            <a:ext cx="2114271" cy="4043948"/>
            <a:chOff x="3577826" y="2958267"/>
            <a:chExt cx="2114271" cy="4043948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73D564C-7601-2A27-7024-1ED737F389D2}"/>
                </a:ext>
              </a:extLst>
            </p:cNvPr>
            <p:cNvGrpSpPr/>
            <p:nvPr/>
          </p:nvGrpSpPr>
          <p:grpSpPr>
            <a:xfrm>
              <a:off x="3580651" y="3045279"/>
              <a:ext cx="1931780" cy="1937639"/>
              <a:chOff x="1743654" y="1130470"/>
              <a:chExt cx="9511762" cy="5366121"/>
            </a:xfrm>
          </p:grpSpPr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0D41825-3B5F-073A-7740-C0E7CBFD7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9511762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41E86358-A477-CD72-44B6-D4DE8DD195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9496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6A42D1F-4FB3-A061-4362-47ADAE4ED81C}"/>
                    </a:ext>
                  </a:extLst>
                </p:cNvPr>
                <p:cNvSpPr txBox="1"/>
                <p:nvPr/>
              </p:nvSpPr>
              <p:spPr>
                <a:xfrm>
                  <a:off x="5508374" y="4467442"/>
                  <a:ext cx="183723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6A42D1F-4FB3-A061-4362-47ADAE4ED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374" y="4467442"/>
                  <a:ext cx="183723" cy="584775"/>
                </a:xfrm>
                <a:prstGeom prst="rect">
                  <a:avLst/>
                </a:prstGeom>
                <a:blipFill>
                  <a:blip r:embed="rId23"/>
                  <a:stretch>
                    <a:fillRect r="-36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7781B2-7198-D12B-A883-978C947BED07}"/>
                    </a:ext>
                  </a:extLst>
                </p:cNvPr>
                <p:cNvSpPr txBox="1"/>
                <p:nvPr/>
              </p:nvSpPr>
              <p:spPr>
                <a:xfrm>
                  <a:off x="3712402" y="2958267"/>
                  <a:ext cx="534144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7781B2-7198-D12B-A883-978C947BE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402" y="2958267"/>
                  <a:ext cx="534144" cy="584775"/>
                </a:xfrm>
                <a:prstGeom prst="rect">
                  <a:avLst/>
                </a:prstGeom>
                <a:blipFill>
                  <a:blip r:embed="rId24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A053735-837D-FAB7-B3F7-C402AB275DA0}"/>
                </a:ext>
              </a:extLst>
            </p:cNvPr>
            <p:cNvGrpSpPr/>
            <p:nvPr/>
          </p:nvGrpSpPr>
          <p:grpSpPr>
            <a:xfrm>
              <a:off x="3577826" y="4937293"/>
              <a:ext cx="2111446" cy="2064922"/>
              <a:chOff x="4411412" y="2127537"/>
              <a:chExt cx="7489596" cy="4740787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EB0410D-8045-4897-C7C9-1DF4D3A214E6}"/>
                  </a:ext>
                </a:extLst>
              </p:cNvPr>
              <p:cNvGrpSpPr/>
              <p:nvPr/>
            </p:nvGrpSpPr>
            <p:grpSpPr>
              <a:xfrm>
                <a:off x="4411412" y="2260660"/>
                <a:ext cx="6852295" cy="4448561"/>
                <a:chOff x="1743654" y="1130470"/>
                <a:chExt cx="9511762" cy="5366121"/>
              </a:xfrm>
            </p:grpSpPr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963E206B-B857-C256-A02A-5B8EE1972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3654" y="6125080"/>
                  <a:ext cx="9511762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31BCC41B-00A4-CEB8-81A2-648FB5608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9496" y="1130470"/>
                  <a:ext cx="0" cy="5366121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14318EA-8201-E779-D087-FA00294B9B04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14318EA-8201-E779-D087-FA00294B9B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46233002-2139-236A-D658-ED7FAF899904}"/>
                      </a:ext>
                    </a:extLst>
                  </p:cNvPr>
                  <p:cNvSpPr txBox="1"/>
                  <p:nvPr/>
                </p:nvSpPr>
                <p:spPr>
                  <a:xfrm>
                    <a:off x="4878751" y="2127537"/>
                    <a:ext cx="1894684" cy="134256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46233002-2139-236A-D658-ED7FAF8999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8751" y="2127537"/>
                    <a:ext cx="1894684" cy="1342566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5172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FEB43DD-FF81-011F-2F71-3C11CB9B8401}"/>
                </a:ext>
              </a:extLst>
            </p:cNvPr>
            <p:cNvSpPr/>
            <p:nvPr/>
          </p:nvSpPr>
          <p:spPr>
            <a:xfrm>
              <a:off x="3775705" y="3867150"/>
              <a:ext cx="1711804" cy="987782"/>
            </a:xfrm>
            <a:custGeom>
              <a:avLst/>
              <a:gdLst>
                <a:gd name="connsiteX0" fmla="*/ 0 w 4432516"/>
                <a:gd name="connsiteY0" fmla="*/ 2061274 h 2061274"/>
                <a:gd name="connsiteX1" fmla="*/ 201478 w 4432516"/>
                <a:gd name="connsiteY1" fmla="*/ 1301858 h 2061274"/>
                <a:gd name="connsiteX2" fmla="*/ 635431 w 4432516"/>
                <a:gd name="connsiteY2" fmla="*/ 697424 h 2061274"/>
                <a:gd name="connsiteX3" fmla="*/ 1317356 w 4432516"/>
                <a:gd name="connsiteY3" fmla="*/ 309966 h 2061274"/>
                <a:gd name="connsiteX4" fmla="*/ 2386739 w 4432516"/>
                <a:gd name="connsiteY4" fmla="*/ 92990 h 2061274"/>
                <a:gd name="connsiteX5" fmla="*/ 3270143 w 4432516"/>
                <a:gd name="connsiteY5" fmla="*/ 15498 h 2061274"/>
                <a:gd name="connsiteX6" fmla="*/ 4432516 w 4432516"/>
                <a:gd name="connsiteY6" fmla="*/ 0 h 206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2516" h="2061274">
                  <a:moveTo>
                    <a:pt x="0" y="2061274"/>
                  </a:moveTo>
                  <a:cubicBezTo>
                    <a:pt x="47786" y="1795220"/>
                    <a:pt x="95573" y="1529166"/>
                    <a:pt x="201478" y="1301858"/>
                  </a:cubicBezTo>
                  <a:cubicBezTo>
                    <a:pt x="307383" y="1074550"/>
                    <a:pt x="449451" y="862739"/>
                    <a:pt x="635431" y="697424"/>
                  </a:cubicBezTo>
                  <a:cubicBezTo>
                    <a:pt x="821411" y="532109"/>
                    <a:pt x="1025471" y="410705"/>
                    <a:pt x="1317356" y="309966"/>
                  </a:cubicBezTo>
                  <a:cubicBezTo>
                    <a:pt x="1609241" y="209227"/>
                    <a:pt x="2061275" y="142068"/>
                    <a:pt x="2386739" y="92990"/>
                  </a:cubicBezTo>
                  <a:cubicBezTo>
                    <a:pt x="2712204" y="43912"/>
                    <a:pt x="2929180" y="30996"/>
                    <a:pt x="3270143" y="15498"/>
                  </a:cubicBezTo>
                  <a:cubicBezTo>
                    <a:pt x="3611106" y="0"/>
                    <a:pt x="4021811" y="0"/>
                    <a:pt x="4432516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7A79C87-5F91-7747-6823-1F80657B42DC}"/>
                </a:ext>
              </a:extLst>
            </p:cNvPr>
            <p:cNvGrpSpPr/>
            <p:nvPr/>
          </p:nvGrpSpPr>
          <p:grpSpPr>
            <a:xfrm>
              <a:off x="3770849" y="5291406"/>
              <a:ext cx="1558592" cy="1507362"/>
              <a:chOff x="8198950" y="2244821"/>
              <a:chExt cx="3363501" cy="4242879"/>
            </a:xfrm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64E428BE-B968-5A05-7B29-4A5F8C96E22A}"/>
                  </a:ext>
                </a:extLst>
              </p:cNvPr>
              <p:cNvSpPr/>
              <p:nvPr/>
            </p:nvSpPr>
            <p:spPr>
              <a:xfrm rot="5400000" flipH="1">
                <a:off x="7760549" y="4532918"/>
                <a:ext cx="2393183" cy="1516381"/>
              </a:xfrm>
              <a:custGeom>
                <a:avLst/>
                <a:gdLst>
                  <a:gd name="connsiteX0" fmla="*/ 0 w 4953000"/>
                  <a:gd name="connsiteY0" fmla="*/ 4838700 h 4838700"/>
                  <a:gd name="connsiteX1" fmla="*/ 66675 w 4953000"/>
                  <a:gd name="connsiteY1" fmla="*/ 4838700 h 4838700"/>
                  <a:gd name="connsiteX2" fmla="*/ 561975 w 4953000"/>
                  <a:gd name="connsiteY2" fmla="*/ 4829175 h 4838700"/>
                  <a:gd name="connsiteX3" fmla="*/ 1085850 w 4953000"/>
                  <a:gd name="connsiteY3" fmla="*/ 4810125 h 4838700"/>
                  <a:gd name="connsiteX4" fmla="*/ 1647825 w 4953000"/>
                  <a:gd name="connsiteY4" fmla="*/ 4772025 h 4838700"/>
                  <a:gd name="connsiteX5" fmla="*/ 2143125 w 4953000"/>
                  <a:gd name="connsiteY5" fmla="*/ 4705350 h 4838700"/>
                  <a:gd name="connsiteX6" fmla="*/ 2800350 w 4953000"/>
                  <a:gd name="connsiteY6" fmla="*/ 4524375 h 4838700"/>
                  <a:gd name="connsiteX7" fmla="*/ 3286125 w 4953000"/>
                  <a:gd name="connsiteY7" fmla="*/ 4286250 h 4838700"/>
                  <a:gd name="connsiteX8" fmla="*/ 3686175 w 4953000"/>
                  <a:gd name="connsiteY8" fmla="*/ 3886200 h 4838700"/>
                  <a:gd name="connsiteX9" fmla="*/ 4029075 w 4953000"/>
                  <a:gd name="connsiteY9" fmla="*/ 3352800 h 4838700"/>
                  <a:gd name="connsiteX10" fmla="*/ 4314825 w 4953000"/>
                  <a:gd name="connsiteY10" fmla="*/ 2695575 h 4838700"/>
                  <a:gd name="connsiteX11" fmla="*/ 4572000 w 4953000"/>
                  <a:gd name="connsiteY11" fmla="*/ 1895475 h 4838700"/>
                  <a:gd name="connsiteX12" fmla="*/ 4791075 w 4953000"/>
                  <a:gd name="connsiteY12" fmla="*/ 923925 h 4838700"/>
                  <a:gd name="connsiteX13" fmla="*/ 4953000 w 4953000"/>
                  <a:gd name="connsiteY13" fmla="*/ 0 h 4838700"/>
                  <a:gd name="connsiteX0" fmla="*/ 0 w 4953000"/>
                  <a:gd name="connsiteY0" fmla="*/ 4838700 h 4838700"/>
                  <a:gd name="connsiteX1" fmla="*/ 561975 w 4953000"/>
                  <a:gd name="connsiteY1" fmla="*/ 4829175 h 4838700"/>
                  <a:gd name="connsiteX2" fmla="*/ 1085850 w 4953000"/>
                  <a:gd name="connsiteY2" fmla="*/ 4810125 h 4838700"/>
                  <a:gd name="connsiteX3" fmla="*/ 1647825 w 4953000"/>
                  <a:gd name="connsiteY3" fmla="*/ 4772025 h 4838700"/>
                  <a:gd name="connsiteX4" fmla="*/ 2143125 w 4953000"/>
                  <a:gd name="connsiteY4" fmla="*/ 4705350 h 4838700"/>
                  <a:gd name="connsiteX5" fmla="*/ 2800350 w 4953000"/>
                  <a:gd name="connsiteY5" fmla="*/ 4524375 h 4838700"/>
                  <a:gd name="connsiteX6" fmla="*/ 3286125 w 4953000"/>
                  <a:gd name="connsiteY6" fmla="*/ 4286250 h 4838700"/>
                  <a:gd name="connsiteX7" fmla="*/ 3686175 w 4953000"/>
                  <a:gd name="connsiteY7" fmla="*/ 3886200 h 4838700"/>
                  <a:gd name="connsiteX8" fmla="*/ 4029075 w 4953000"/>
                  <a:gd name="connsiteY8" fmla="*/ 3352800 h 4838700"/>
                  <a:gd name="connsiteX9" fmla="*/ 4314825 w 4953000"/>
                  <a:gd name="connsiteY9" fmla="*/ 2695575 h 4838700"/>
                  <a:gd name="connsiteX10" fmla="*/ 4572000 w 4953000"/>
                  <a:gd name="connsiteY10" fmla="*/ 1895475 h 4838700"/>
                  <a:gd name="connsiteX11" fmla="*/ 4791075 w 4953000"/>
                  <a:gd name="connsiteY11" fmla="*/ 923925 h 4838700"/>
                  <a:gd name="connsiteX12" fmla="*/ 4953000 w 4953000"/>
                  <a:gd name="connsiteY12" fmla="*/ 0 h 4838700"/>
                  <a:gd name="connsiteX0" fmla="*/ -1 w 4391024"/>
                  <a:gd name="connsiteY0" fmla="*/ 4829175 h 4829175"/>
                  <a:gd name="connsiteX1" fmla="*/ 523874 w 4391024"/>
                  <a:gd name="connsiteY1" fmla="*/ 4810125 h 4829175"/>
                  <a:gd name="connsiteX2" fmla="*/ 1085849 w 4391024"/>
                  <a:gd name="connsiteY2" fmla="*/ 4772025 h 4829175"/>
                  <a:gd name="connsiteX3" fmla="*/ 1581149 w 4391024"/>
                  <a:gd name="connsiteY3" fmla="*/ 4705350 h 4829175"/>
                  <a:gd name="connsiteX4" fmla="*/ 2238374 w 4391024"/>
                  <a:gd name="connsiteY4" fmla="*/ 4524375 h 4829175"/>
                  <a:gd name="connsiteX5" fmla="*/ 2724149 w 4391024"/>
                  <a:gd name="connsiteY5" fmla="*/ 4286250 h 4829175"/>
                  <a:gd name="connsiteX6" fmla="*/ 3124199 w 4391024"/>
                  <a:gd name="connsiteY6" fmla="*/ 3886200 h 4829175"/>
                  <a:gd name="connsiteX7" fmla="*/ 3467099 w 4391024"/>
                  <a:gd name="connsiteY7" fmla="*/ 3352800 h 4829175"/>
                  <a:gd name="connsiteX8" fmla="*/ 3752849 w 4391024"/>
                  <a:gd name="connsiteY8" fmla="*/ 2695575 h 4829175"/>
                  <a:gd name="connsiteX9" fmla="*/ 4010024 w 4391024"/>
                  <a:gd name="connsiteY9" fmla="*/ 1895475 h 4829175"/>
                  <a:gd name="connsiteX10" fmla="*/ 4229099 w 4391024"/>
                  <a:gd name="connsiteY10" fmla="*/ 923925 h 4829175"/>
                  <a:gd name="connsiteX11" fmla="*/ 4391024 w 4391024"/>
                  <a:gd name="connsiteY11" fmla="*/ 0 h 4829175"/>
                  <a:gd name="connsiteX0" fmla="*/ 0 w 3867150"/>
                  <a:gd name="connsiteY0" fmla="*/ 4810125 h 4810125"/>
                  <a:gd name="connsiteX1" fmla="*/ 561975 w 3867150"/>
                  <a:gd name="connsiteY1" fmla="*/ 4772025 h 4810125"/>
                  <a:gd name="connsiteX2" fmla="*/ 1057275 w 3867150"/>
                  <a:gd name="connsiteY2" fmla="*/ 4705350 h 4810125"/>
                  <a:gd name="connsiteX3" fmla="*/ 1714500 w 3867150"/>
                  <a:gd name="connsiteY3" fmla="*/ 4524375 h 4810125"/>
                  <a:gd name="connsiteX4" fmla="*/ 2200275 w 3867150"/>
                  <a:gd name="connsiteY4" fmla="*/ 4286250 h 4810125"/>
                  <a:gd name="connsiteX5" fmla="*/ 2600325 w 3867150"/>
                  <a:gd name="connsiteY5" fmla="*/ 3886200 h 4810125"/>
                  <a:gd name="connsiteX6" fmla="*/ 2943225 w 3867150"/>
                  <a:gd name="connsiteY6" fmla="*/ 3352800 h 4810125"/>
                  <a:gd name="connsiteX7" fmla="*/ 3228975 w 3867150"/>
                  <a:gd name="connsiteY7" fmla="*/ 2695575 h 4810125"/>
                  <a:gd name="connsiteX8" fmla="*/ 3486150 w 3867150"/>
                  <a:gd name="connsiteY8" fmla="*/ 1895475 h 4810125"/>
                  <a:gd name="connsiteX9" fmla="*/ 3705225 w 3867150"/>
                  <a:gd name="connsiteY9" fmla="*/ 923925 h 4810125"/>
                  <a:gd name="connsiteX10" fmla="*/ 3867150 w 3867150"/>
                  <a:gd name="connsiteY10" fmla="*/ 0 h 4810125"/>
                  <a:gd name="connsiteX0" fmla="*/ -1 w 3305174"/>
                  <a:gd name="connsiteY0" fmla="*/ 4772025 h 4772025"/>
                  <a:gd name="connsiteX1" fmla="*/ 495299 w 3305174"/>
                  <a:gd name="connsiteY1" fmla="*/ 4705350 h 4772025"/>
                  <a:gd name="connsiteX2" fmla="*/ 1152524 w 3305174"/>
                  <a:gd name="connsiteY2" fmla="*/ 4524375 h 4772025"/>
                  <a:gd name="connsiteX3" fmla="*/ 1638299 w 3305174"/>
                  <a:gd name="connsiteY3" fmla="*/ 4286250 h 4772025"/>
                  <a:gd name="connsiteX4" fmla="*/ 2038349 w 3305174"/>
                  <a:gd name="connsiteY4" fmla="*/ 3886200 h 4772025"/>
                  <a:gd name="connsiteX5" fmla="*/ 2381249 w 3305174"/>
                  <a:gd name="connsiteY5" fmla="*/ 3352800 h 4772025"/>
                  <a:gd name="connsiteX6" fmla="*/ 2666999 w 3305174"/>
                  <a:gd name="connsiteY6" fmla="*/ 2695575 h 4772025"/>
                  <a:gd name="connsiteX7" fmla="*/ 2924174 w 3305174"/>
                  <a:gd name="connsiteY7" fmla="*/ 1895475 h 4772025"/>
                  <a:gd name="connsiteX8" fmla="*/ 3143249 w 3305174"/>
                  <a:gd name="connsiteY8" fmla="*/ 923925 h 4772025"/>
                  <a:gd name="connsiteX9" fmla="*/ 3305174 w 3305174"/>
                  <a:gd name="connsiteY9" fmla="*/ 0 h 4772025"/>
                  <a:gd name="connsiteX0" fmla="*/ 0 w 3143250"/>
                  <a:gd name="connsiteY0" fmla="*/ 3848100 h 3848100"/>
                  <a:gd name="connsiteX1" fmla="*/ 495300 w 3143250"/>
                  <a:gd name="connsiteY1" fmla="*/ 3781425 h 3848100"/>
                  <a:gd name="connsiteX2" fmla="*/ 1152525 w 3143250"/>
                  <a:gd name="connsiteY2" fmla="*/ 3600450 h 3848100"/>
                  <a:gd name="connsiteX3" fmla="*/ 1638300 w 3143250"/>
                  <a:gd name="connsiteY3" fmla="*/ 3362325 h 3848100"/>
                  <a:gd name="connsiteX4" fmla="*/ 2038350 w 3143250"/>
                  <a:gd name="connsiteY4" fmla="*/ 2962275 h 3848100"/>
                  <a:gd name="connsiteX5" fmla="*/ 2381250 w 3143250"/>
                  <a:gd name="connsiteY5" fmla="*/ 2428875 h 3848100"/>
                  <a:gd name="connsiteX6" fmla="*/ 2667000 w 3143250"/>
                  <a:gd name="connsiteY6" fmla="*/ 1771650 h 3848100"/>
                  <a:gd name="connsiteX7" fmla="*/ 2924175 w 3143250"/>
                  <a:gd name="connsiteY7" fmla="*/ 971550 h 3848100"/>
                  <a:gd name="connsiteX8" fmla="*/ 3143250 w 3143250"/>
                  <a:gd name="connsiteY8" fmla="*/ 0 h 3848100"/>
                  <a:gd name="connsiteX0" fmla="*/ 0 w 2924175"/>
                  <a:gd name="connsiteY0" fmla="*/ 2876550 h 2876550"/>
                  <a:gd name="connsiteX1" fmla="*/ 495300 w 2924175"/>
                  <a:gd name="connsiteY1" fmla="*/ 2809875 h 2876550"/>
                  <a:gd name="connsiteX2" fmla="*/ 1152525 w 2924175"/>
                  <a:gd name="connsiteY2" fmla="*/ 2628900 h 2876550"/>
                  <a:gd name="connsiteX3" fmla="*/ 1638300 w 2924175"/>
                  <a:gd name="connsiteY3" fmla="*/ 2390775 h 2876550"/>
                  <a:gd name="connsiteX4" fmla="*/ 2038350 w 2924175"/>
                  <a:gd name="connsiteY4" fmla="*/ 1990725 h 2876550"/>
                  <a:gd name="connsiteX5" fmla="*/ 2381250 w 2924175"/>
                  <a:gd name="connsiteY5" fmla="*/ 1457325 h 2876550"/>
                  <a:gd name="connsiteX6" fmla="*/ 2667000 w 2924175"/>
                  <a:gd name="connsiteY6" fmla="*/ 800100 h 2876550"/>
                  <a:gd name="connsiteX7" fmla="*/ 2924175 w 2924175"/>
                  <a:gd name="connsiteY7" fmla="*/ 0 h 2876550"/>
                  <a:gd name="connsiteX0" fmla="*/ 0 w 2667000"/>
                  <a:gd name="connsiteY0" fmla="*/ 2076450 h 2076450"/>
                  <a:gd name="connsiteX1" fmla="*/ 495300 w 2667000"/>
                  <a:gd name="connsiteY1" fmla="*/ 2009775 h 2076450"/>
                  <a:gd name="connsiteX2" fmla="*/ 1152525 w 2667000"/>
                  <a:gd name="connsiteY2" fmla="*/ 1828800 h 2076450"/>
                  <a:gd name="connsiteX3" fmla="*/ 1638300 w 2667000"/>
                  <a:gd name="connsiteY3" fmla="*/ 1590675 h 2076450"/>
                  <a:gd name="connsiteX4" fmla="*/ 2038350 w 2667000"/>
                  <a:gd name="connsiteY4" fmla="*/ 1190625 h 2076450"/>
                  <a:gd name="connsiteX5" fmla="*/ 2381250 w 2667000"/>
                  <a:gd name="connsiteY5" fmla="*/ 657225 h 2076450"/>
                  <a:gd name="connsiteX6" fmla="*/ 2667000 w 2667000"/>
                  <a:gd name="connsiteY6" fmla="*/ 0 h 2076450"/>
                  <a:gd name="connsiteX0" fmla="*/ 0 w 2381250"/>
                  <a:gd name="connsiteY0" fmla="*/ 1419225 h 1419225"/>
                  <a:gd name="connsiteX1" fmla="*/ 495300 w 2381250"/>
                  <a:gd name="connsiteY1" fmla="*/ 1352550 h 1419225"/>
                  <a:gd name="connsiteX2" fmla="*/ 1152525 w 2381250"/>
                  <a:gd name="connsiteY2" fmla="*/ 1171575 h 1419225"/>
                  <a:gd name="connsiteX3" fmla="*/ 1638300 w 2381250"/>
                  <a:gd name="connsiteY3" fmla="*/ 933450 h 1419225"/>
                  <a:gd name="connsiteX4" fmla="*/ 2038350 w 2381250"/>
                  <a:gd name="connsiteY4" fmla="*/ 533400 h 1419225"/>
                  <a:gd name="connsiteX5" fmla="*/ 2381250 w 2381250"/>
                  <a:gd name="connsiteY5" fmla="*/ 0 h 1419225"/>
                  <a:gd name="connsiteX0" fmla="*/ 0 w 2038350"/>
                  <a:gd name="connsiteY0" fmla="*/ 885825 h 885825"/>
                  <a:gd name="connsiteX1" fmla="*/ 495300 w 2038350"/>
                  <a:gd name="connsiteY1" fmla="*/ 819150 h 885825"/>
                  <a:gd name="connsiteX2" fmla="*/ 1152525 w 2038350"/>
                  <a:gd name="connsiteY2" fmla="*/ 638175 h 885825"/>
                  <a:gd name="connsiteX3" fmla="*/ 1638300 w 2038350"/>
                  <a:gd name="connsiteY3" fmla="*/ 400050 h 885825"/>
                  <a:gd name="connsiteX4" fmla="*/ 2038350 w 2038350"/>
                  <a:gd name="connsiteY4" fmla="*/ 0 h 885825"/>
                  <a:gd name="connsiteX0" fmla="*/ 0 w 1638300"/>
                  <a:gd name="connsiteY0" fmla="*/ 485775 h 485775"/>
                  <a:gd name="connsiteX1" fmla="*/ 495300 w 1638300"/>
                  <a:gd name="connsiteY1" fmla="*/ 419100 h 485775"/>
                  <a:gd name="connsiteX2" fmla="*/ 1152525 w 1638300"/>
                  <a:gd name="connsiteY2" fmla="*/ 238125 h 485775"/>
                  <a:gd name="connsiteX3" fmla="*/ 1638300 w 1638300"/>
                  <a:gd name="connsiteY3" fmla="*/ 0 h 485775"/>
                  <a:gd name="connsiteX0" fmla="*/ 0 w 1687438"/>
                  <a:gd name="connsiteY0" fmla="*/ 483346 h 483346"/>
                  <a:gd name="connsiteX1" fmla="*/ 495300 w 1687438"/>
                  <a:gd name="connsiteY1" fmla="*/ 416671 h 483346"/>
                  <a:gd name="connsiteX2" fmla="*/ 1152525 w 1687438"/>
                  <a:gd name="connsiteY2" fmla="*/ 235696 h 483346"/>
                  <a:gd name="connsiteX3" fmla="*/ 1687438 w 1687438"/>
                  <a:gd name="connsiteY3" fmla="*/ 0 h 483346"/>
                  <a:gd name="connsiteX0" fmla="*/ 0 w 1687438"/>
                  <a:gd name="connsiteY0" fmla="*/ 483346 h 483346"/>
                  <a:gd name="connsiteX1" fmla="*/ 495300 w 1687438"/>
                  <a:gd name="connsiteY1" fmla="*/ 416671 h 483346"/>
                  <a:gd name="connsiteX2" fmla="*/ 1152525 w 1687438"/>
                  <a:gd name="connsiteY2" fmla="*/ 235696 h 483346"/>
                  <a:gd name="connsiteX3" fmla="*/ 1687438 w 1687438"/>
                  <a:gd name="connsiteY3" fmla="*/ 0 h 483346"/>
                  <a:gd name="connsiteX0" fmla="*/ 0 w 1687438"/>
                  <a:gd name="connsiteY0" fmla="*/ 483346 h 483346"/>
                  <a:gd name="connsiteX1" fmla="*/ 495300 w 1687438"/>
                  <a:gd name="connsiteY1" fmla="*/ 416671 h 483346"/>
                  <a:gd name="connsiteX2" fmla="*/ 1152525 w 1687438"/>
                  <a:gd name="connsiteY2" fmla="*/ 235696 h 483346"/>
                  <a:gd name="connsiteX3" fmla="*/ 1687438 w 1687438"/>
                  <a:gd name="connsiteY3" fmla="*/ 0 h 483346"/>
                  <a:gd name="connsiteX0" fmla="*/ 0 w 1714737"/>
                  <a:gd name="connsiteY0" fmla="*/ 483346 h 483346"/>
                  <a:gd name="connsiteX1" fmla="*/ 495300 w 1714737"/>
                  <a:gd name="connsiteY1" fmla="*/ 416671 h 483346"/>
                  <a:gd name="connsiteX2" fmla="*/ 1152525 w 1714737"/>
                  <a:gd name="connsiteY2" fmla="*/ 235696 h 483346"/>
                  <a:gd name="connsiteX3" fmla="*/ 1714737 w 1714737"/>
                  <a:gd name="connsiteY3" fmla="*/ 0 h 483346"/>
                  <a:gd name="connsiteX0" fmla="*/ 0 w 1714737"/>
                  <a:gd name="connsiteY0" fmla="*/ 483346 h 483346"/>
                  <a:gd name="connsiteX1" fmla="*/ 495300 w 1714737"/>
                  <a:gd name="connsiteY1" fmla="*/ 416671 h 483346"/>
                  <a:gd name="connsiteX2" fmla="*/ 1152525 w 1714737"/>
                  <a:gd name="connsiteY2" fmla="*/ 235696 h 483346"/>
                  <a:gd name="connsiteX3" fmla="*/ 1714737 w 1714737"/>
                  <a:gd name="connsiteY3" fmla="*/ 0 h 48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737" h="483346">
                    <a:moveTo>
                      <a:pt x="0" y="483346"/>
                    </a:moveTo>
                    <a:cubicBezTo>
                      <a:pt x="176212" y="465884"/>
                      <a:pt x="303213" y="457946"/>
                      <a:pt x="495300" y="416671"/>
                    </a:cubicBezTo>
                    <a:cubicBezTo>
                      <a:pt x="687387" y="375396"/>
                      <a:pt x="949286" y="305141"/>
                      <a:pt x="1152525" y="235696"/>
                    </a:cubicBezTo>
                    <a:cubicBezTo>
                      <a:pt x="1355765" y="166251"/>
                      <a:pt x="1545260" y="72764"/>
                      <a:pt x="1714737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C0B96D5-866A-E4F5-E5B7-5A3A2A5C62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8704" y="2244821"/>
                <a:ext cx="2133747" cy="2133747"/>
              </a:xfrm>
              <a:prstGeom prst="line">
                <a:avLst/>
              </a:prstGeom>
              <a:ln w="762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DA833B6-2288-0637-5D6B-9AA7CBE65CFB}"/>
              </a:ext>
            </a:extLst>
          </p:cNvPr>
          <p:cNvGrpSpPr/>
          <p:nvPr/>
        </p:nvGrpSpPr>
        <p:grpSpPr>
          <a:xfrm>
            <a:off x="7773589" y="2942417"/>
            <a:ext cx="2477373" cy="2141574"/>
            <a:chOff x="8328096" y="8168537"/>
            <a:chExt cx="3855786" cy="253124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F05E317-64BB-AB18-9BD3-FE7241C1FB26}"/>
                </a:ext>
              </a:extLst>
            </p:cNvPr>
            <p:cNvGrpSpPr/>
            <p:nvPr/>
          </p:nvGrpSpPr>
          <p:grpSpPr>
            <a:xfrm>
              <a:off x="8328096" y="8168537"/>
              <a:ext cx="3855786" cy="2531246"/>
              <a:chOff x="4411412" y="1951555"/>
              <a:chExt cx="7489596" cy="4916769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EB83BC2-1D33-FF88-092D-5777F171ABDF}"/>
                  </a:ext>
                </a:extLst>
              </p:cNvPr>
              <p:cNvGrpSpPr/>
              <p:nvPr/>
            </p:nvGrpSpPr>
            <p:grpSpPr>
              <a:xfrm>
                <a:off x="4411412" y="2260660"/>
                <a:ext cx="6852295" cy="4448561"/>
                <a:chOff x="1743654" y="1130470"/>
                <a:chExt cx="9511762" cy="5366121"/>
              </a:xfrm>
            </p:grpSpPr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4BDDF717-845E-F647-B98B-5BF5E523B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3654" y="6125080"/>
                  <a:ext cx="9511762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F2630208-DA4F-4A10-5FB0-92C7D50EFB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9495" y="1130470"/>
                  <a:ext cx="0" cy="5366121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EDE93A27-1B6D-48DA-CD2B-D7B86C71FC6D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EDE93A27-1B6D-48DA-CD2B-D7B86C71FC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r="-1388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783085D-04DA-C380-9879-19268A47BE71}"/>
                      </a:ext>
                    </a:extLst>
                  </p:cNvPr>
                  <p:cNvSpPr txBox="1"/>
                  <p:nvPr/>
                </p:nvSpPr>
                <p:spPr>
                  <a:xfrm>
                    <a:off x="4878753" y="1951555"/>
                    <a:ext cx="2629777" cy="134256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783085D-04DA-C380-9879-19268A47BE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8753" y="1951555"/>
                    <a:ext cx="2629777" cy="1342566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FD09FDC-82FA-5591-1B38-5C4A205DC8E8}"/>
                </a:ext>
              </a:extLst>
            </p:cNvPr>
            <p:cNvGrpSpPr/>
            <p:nvPr/>
          </p:nvGrpSpPr>
          <p:grpSpPr>
            <a:xfrm>
              <a:off x="8720669" y="8549411"/>
              <a:ext cx="2835909" cy="1910731"/>
              <a:chOff x="5173958" y="2691375"/>
              <a:chExt cx="4239416" cy="3711462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5736366-F82E-A1EF-B1BA-1CAEE7DF822B}"/>
                  </a:ext>
                </a:extLst>
              </p:cNvPr>
              <p:cNvSpPr/>
              <p:nvPr/>
            </p:nvSpPr>
            <p:spPr>
              <a:xfrm>
                <a:off x="5173958" y="4546105"/>
                <a:ext cx="2127457" cy="1856732"/>
              </a:xfrm>
              <a:custGeom>
                <a:avLst/>
                <a:gdLst>
                  <a:gd name="connsiteX0" fmla="*/ 0 w 4432516"/>
                  <a:gd name="connsiteY0" fmla="*/ 2061274 h 2061274"/>
                  <a:gd name="connsiteX1" fmla="*/ 201478 w 4432516"/>
                  <a:gd name="connsiteY1" fmla="*/ 1301858 h 2061274"/>
                  <a:gd name="connsiteX2" fmla="*/ 635431 w 4432516"/>
                  <a:gd name="connsiteY2" fmla="*/ 697424 h 2061274"/>
                  <a:gd name="connsiteX3" fmla="*/ 1317356 w 4432516"/>
                  <a:gd name="connsiteY3" fmla="*/ 309966 h 2061274"/>
                  <a:gd name="connsiteX4" fmla="*/ 2386739 w 4432516"/>
                  <a:gd name="connsiteY4" fmla="*/ 92990 h 2061274"/>
                  <a:gd name="connsiteX5" fmla="*/ 3270143 w 4432516"/>
                  <a:gd name="connsiteY5" fmla="*/ 15498 h 2061274"/>
                  <a:gd name="connsiteX6" fmla="*/ 4432516 w 4432516"/>
                  <a:gd name="connsiteY6" fmla="*/ 0 h 2061274"/>
                  <a:gd name="connsiteX0" fmla="*/ 0 w 3270143"/>
                  <a:gd name="connsiteY0" fmla="*/ 2045776 h 2045776"/>
                  <a:gd name="connsiteX1" fmla="*/ 201478 w 3270143"/>
                  <a:gd name="connsiteY1" fmla="*/ 1286360 h 2045776"/>
                  <a:gd name="connsiteX2" fmla="*/ 635431 w 3270143"/>
                  <a:gd name="connsiteY2" fmla="*/ 681926 h 2045776"/>
                  <a:gd name="connsiteX3" fmla="*/ 1317356 w 3270143"/>
                  <a:gd name="connsiteY3" fmla="*/ 294468 h 2045776"/>
                  <a:gd name="connsiteX4" fmla="*/ 2386739 w 3270143"/>
                  <a:gd name="connsiteY4" fmla="*/ 77492 h 2045776"/>
                  <a:gd name="connsiteX5" fmla="*/ 3270143 w 3270143"/>
                  <a:gd name="connsiteY5" fmla="*/ 0 h 2045776"/>
                  <a:gd name="connsiteX0" fmla="*/ 0 w 2386739"/>
                  <a:gd name="connsiteY0" fmla="*/ 1968284 h 1968284"/>
                  <a:gd name="connsiteX1" fmla="*/ 201478 w 2386739"/>
                  <a:gd name="connsiteY1" fmla="*/ 1208868 h 1968284"/>
                  <a:gd name="connsiteX2" fmla="*/ 635431 w 2386739"/>
                  <a:gd name="connsiteY2" fmla="*/ 604434 h 1968284"/>
                  <a:gd name="connsiteX3" fmla="*/ 1317356 w 2386739"/>
                  <a:gd name="connsiteY3" fmla="*/ 216976 h 1968284"/>
                  <a:gd name="connsiteX4" fmla="*/ 2386739 w 2386739"/>
                  <a:gd name="connsiteY4" fmla="*/ 0 h 196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739" h="1968284">
                    <a:moveTo>
                      <a:pt x="0" y="1968284"/>
                    </a:moveTo>
                    <a:cubicBezTo>
                      <a:pt x="47786" y="1702230"/>
                      <a:pt x="95573" y="1436176"/>
                      <a:pt x="201478" y="1208868"/>
                    </a:cubicBezTo>
                    <a:cubicBezTo>
                      <a:pt x="307383" y="981560"/>
                      <a:pt x="449451" y="769749"/>
                      <a:pt x="635431" y="604434"/>
                    </a:cubicBezTo>
                    <a:cubicBezTo>
                      <a:pt x="821411" y="439119"/>
                      <a:pt x="1025471" y="317715"/>
                      <a:pt x="1317356" y="216976"/>
                    </a:cubicBezTo>
                    <a:cubicBezTo>
                      <a:pt x="1609241" y="116237"/>
                      <a:pt x="2061275" y="49078"/>
                      <a:pt x="2386739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0040576-FB6F-FCA2-DE8E-DBD1A358404C}"/>
                  </a:ext>
                </a:extLst>
              </p:cNvPr>
              <p:cNvSpPr/>
              <p:nvPr/>
            </p:nvSpPr>
            <p:spPr>
              <a:xfrm rot="10800000">
                <a:off x="7285917" y="2691375"/>
                <a:ext cx="2127457" cy="1856732"/>
              </a:xfrm>
              <a:custGeom>
                <a:avLst/>
                <a:gdLst>
                  <a:gd name="connsiteX0" fmla="*/ 0 w 4432516"/>
                  <a:gd name="connsiteY0" fmla="*/ 2061274 h 2061274"/>
                  <a:gd name="connsiteX1" fmla="*/ 201478 w 4432516"/>
                  <a:gd name="connsiteY1" fmla="*/ 1301858 h 2061274"/>
                  <a:gd name="connsiteX2" fmla="*/ 635431 w 4432516"/>
                  <a:gd name="connsiteY2" fmla="*/ 697424 h 2061274"/>
                  <a:gd name="connsiteX3" fmla="*/ 1317356 w 4432516"/>
                  <a:gd name="connsiteY3" fmla="*/ 309966 h 2061274"/>
                  <a:gd name="connsiteX4" fmla="*/ 2386739 w 4432516"/>
                  <a:gd name="connsiteY4" fmla="*/ 92990 h 2061274"/>
                  <a:gd name="connsiteX5" fmla="*/ 3270143 w 4432516"/>
                  <a:gd name="connsiteY5" fmla="*/ 15498 h 2061274"/>
                  <a:gd name="connsiteX6" fmla="*/ 4432516 w 4432516"/>
                  <a:gd name="connsiteY6" fmla="*/ 0 h 2061274"/>
                  <a:gd name="connsiteX0" fmla="*/ 0 w 3270143"/>
                  <a:gd name="connsiteY0" fmla="*/ 2045776 h 2045776"/>
                  <a:gd name="connsiteX1" fmla="*/ 201478 w 3270143"/>
                  <a:gd name="connsiteY1" fmla="*/ 1286360 h 2045776"/>
                  <a:gd name="connsiteX2" fmla="*/ 635431 w 3270143"/>
                  <a:gd name="connsiteY2" fmla="*/ 681926 h 2045776"/>
                  <a:gd name="connsiteX3" fmla="*/ 1317356 w 3270143"/>
                  <a:gd name="connsiteY3" fmla="*/ 294468 h 2045776"/>
                  <a:gd name="connsiteX4" fmla="*/ 2386739 w 3270143"/>
                  <a:gd name="connsiteY4" fmla="*/ 77492 h 2045776"/>
                  <a:gd name="connsiteX5" fmla="*/ 3270143 w 3270143"/>
                  <a:gd name="connsiteY5" fmla="*/ 0 h 2045776"/>
                  <a:gd name="connsiteX0" fmla="*/ 0 w 2386739"/>
                  <a:gd name="connsiteY0" fmla="*/ 1968284 h 1968284"/>
                  <a:gd name="connsiteX1" fmla="*/ 201478 w 2386739"/>
                  <a:gd name="connsiteY1" fmla="*/ 1208868 h 1968284"/>
                  <a:gd name="connsiteX2" fmla="*/ 635431 w 2386739"/>
                  <a:gd name="connsiteY2" fmla="*/ 604434 h 1968284"/>
                  <a:gd name="connsiteX3" fmla="*/ 1317356 w 2386739"/>
                  <a:gd name="connsiteY3" fmla="*/ 216976 h 1968284"/>
                  <a:gd name="connsiteX4" fmla="*/ 2386739 w 2386739"/>
                  <a:gd name="connsiteY4" fmla="*/ 0 h 196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739" h="1968284">
                    <a:moveTo>
                      <a:pt x="0" y="1968284"/>
                    </a:moveTo>
                    <a:cubicBezTo>
                      <a:pt x="47786" y="1702230"/>
                      <a:pt x="95573" y="1436176"/>
                      <a:pt x="201478" y="1208868"/>
                    </a:cubicBezTo>
                    <a:cubicBezTo>
                      <a:pt x="307383" y="981560"/>
                      <a:pt x="449451" y="769749"/>
                      <a:pt x="635431" y="604434"/>
                    </a:cubicBezTo>
                    <a:cubicBezTo>
                      <a:pt x="821411" y="439119"/>
                      <a:pt x="1025471" y="317715"/>
                      <a:pt x="1317356" y="216976"/>
                    </a:cubicBezTo>
                    <a:cubicBezTo>
                      <a:pt x="1609241" y="116237"/>
                      <a:pt x="2061275" y="49078"/>
                      <a:pt x="2386739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/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8AA9ACD-21A6-0B39-596C-9C56E3EAB2C8}"/>
              </a:ext>
            </a:extLst>
          </p:cNvPr>
          <p:cNvGrpSpPr/>
          <p:nvPr/>
        </p:nvGrpSpPr>
        <p:grpSpPr>
          <a:xfrm>
            <a:off x="7775956" y="4864618"/>
            <a:ext cx="2477373" cy="2141574"/>
            <a:chOff x="8328096" y="8168537"/>
            <a:chExt cx="3855786" cy="2531246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6ED8E1F-DE44-2A61-E432-674A6D034B0A}"/>
                </a:ext>
              </a:extLst>
            </p:cNvPr>
            <p:cNvGrpSpPr/>
            <p:nvPr/>
          </p:nvGrpSpPr>
          <p:grpSpPr>
            <a:xfrm>
              <a:off x="8328096" y="8168537"/>
              <a:ext cx="3855786" cy="2531246"/>
              <a:chOff x="4411412" y="1951555"/>
              <a:chExt cx="7489596" cy="4916769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2CBE2750-1725-1690-9AC8-2300D4F9BE90}"/>
                  </a:ext>
                </a:extLst>
              </p:cNvPr>
              <p:cNvGrpSpPr/>
              <p:nvPr/>
            </p:nvGrpSpPr>
            <p:grpSpPr>
              <a:xfrm>
                <a:off x="4411412" y="2260660"/>
                <a:ext cx="6852295" cy="4448561"/>
                <a:chOff x="1743654" y="1130470"/>
                <a:chExt cx="9511762" cy="5366121"/>
              </a:xfrm>
            </p:grpSpPr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9A3E6C9D-B14F-36BA-A71C-10B61F3527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3654" y="6125080"/>
                  <a:ext cx="9511762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D9119A2D-649D-DF55-3F4D-10B7C8770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9495" y="1130470"/>
                  <a:ext cx="0" cy="5366121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8F0BD7D-67C2-BD9D-989F-EC0C5153B52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68F0BD7D-67C2-BD9D-989F-EC0C5153B5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9316" y="5525759"/>
                    <a:ext cx="651692" cy="13425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r="-1714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0CDA8E41-5583-60A6-84F9-564610D3B357}"/>
                      </a:ext>
                    </a:extLst>
                  </p:cNvPr>
                  <p:cNvSpPr txBox="1"/>
                  <p:nvPr/>
                </p:nvSpPr>
                <p:spPr>
                  <a:xfrm>
                    <a:off x="4878753" y="1951555"/>
                    <a:ext cx="2629777" cy="134256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0CDA8E41-5583-60A6-84F9-564610D3B3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8753" y="1951555"/>
                    <a:ext cx="2629777" cy="134256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9CE83ED1-D826-919D-393D-6E0FD962D3B1}"/>
                </a:ext>
              </a:extLst>
            </p:cNvPr>
            <p:cNvGrpSpPr/>
            <p:nvPr/>
          </p:nvGrpSpPr>
          <p:grpSpPr>
            <a:xfrm>
              <a:off x="8720669" y="8549411"/>
              <a:ext cx="2835909" cy="1910731"/>
              <a:chOff x="5173958" y="2691375"/>
              <a:chExt cx="4239416" cy="3711462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023B016-78C6-AA4A-23EB-A37306439DDB}"/>
                  </a:ext>
                </a:extLst>
              </p:cNvPr>
              <p:cNvSpPr/>
              <p:nvPr/>
            </p:nvSpPr>
            <p:spPr>
              <a:xfrm>
                <a:off x="5173958" y="4546105"/>
                <a:ext cx="2127457" cy="1856732"/>
              </a:xfrm>
              <a:custGeom>
                <a:avLst/>
                <a:gdLst>
                  <a:gd name="connsiteX0" fmla="*/ 0 w 4432516"/>
                  <a:gd name="connsiteY0" fmla="*/ 2061274 h 2061274"/>
                  <a:gd name="connsiteX1" fmla="*/ 201478 w 4432516"/>
                  <a:gd name="connsiteY1" fmla="*/ 1301858 h 2061274"/>
                  <a:gd name="connsiteX2" fmla="*/ 635431 w 4432516"/>
                  <a:gd name="connsiteY2" fmla="*/ 697424 h 2061274"/>
                  <a:gd name="connsiteX3" fmla="*/ 1317356 w 4432516"/>
                  <a:gd name="connsiteY3" fmla="*/ 309966 h 2061274"/>
                  <a:gd name="connsiteX4" fmla="*/ 2386739 w 4432516"/>
                  <a:gd name="connsiteY4" fmla="*/ 92990 h 2061274"/>
                  <a:gd name="connsiteX5" fmla="*/ 3270143 w 4432516"/>
                  <a:gd name="connsiteY5" fmla="*/ 15498 h 2061274"/>
                  <a:gd name="connsiteX6" fmla="*/ 4432516 w 4432516"/>
                  <a:gd name="connsiteY6" fmla="*/ 0 h 2061274"/>
                  <a:gd name="connsiteX0" fmla="*/ 0 w 3270143"/>
                  <a:gd name="connsiteY0" fmla="*/ 2045776 h 2045776"/>
                  <a:gd name="connsiteX1" fmla="*/ 201478 w 3270143"/>
                  <a:gd name="connsiteY1" fmla="*/ 1286360 h 2045776"/>
                  <a:gd name="connsiteX2" fmla="*/ 635431 w 3270143"/>
                  <a:gd name="connsiteY2" fmla="*/ 681926 h 2045776"/>
                  <a:gd name="connsiteX3" fmla="*/ 1317356 w 3270143"/>
                  <a:gd name="connsiteY3" fmla="*/ 294468 h 2045776"/>
                  <a:gd name="connsiteX4" fmla="*/ 2386739 w 3270143"/>
                  <a:gd name="connsiteY4" fmla="*/ 77492 h 2045776"/>
                  <a:gd name="connsiteX5" fmla="*/ 3270143 w 3270143"/>
                  <a:gd name="connsiteY5" fmla="*/ 0 h 2045776"/>
                  <a:gd name="connsiteX0" fmla="*/ 0 w 2386739"/>
                  <a:gd name="connsiteY0" fmla="*/ 1968284 h 1968284"/>
                  <a:gd name="connsiteX1" fmla="*/ 201478 w 2386739"/>
                  <a:gd name="connsiteY1" fmla="*/ 1208868 h 1968284"/>
                  <a:gd name="connsiteX2" fmla="*/ 635431 w 2386739"/>
                  <a:gd name="connsiteY2" fmla="*/ 604434 h 1968284"/>
                  <a:gd name="connsiteX3" fmla="*/ 1317356 w 2386739"/>
                  <a:gd name="connsiteY3" fmla="*/ 216976 h 1968284"/>
                  <a:gd name="connsiteX4" fmla="*/ 2386739 w 2386739"/>
                  <a:gd name="connsiteY4" fmla="*/ 0 h 196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739" h="1968284">
                    <a:moveTo>
                      <a:pt x="0" y="1968284"/>
                    </a:moveTo>
                    <a:cubicBezTo>
                      <a:pt x="47786" y="1702230"/>
                      <a:pt x="95573" y="1436176"/>
                      <a:pt x="201478" y="1208868"/>
                    </a:cubicBezTo>
                    <a:cubicBezTo>
                      <a:pt x="307383" y="981560"/>
                      <a:pt x="449451" y="769749"/>
                      <a:pt x="635431" y="604434"/>
                    </a:cubicBezTo>
                    <a:cubicBezTo>
                      <a:pt x="821411" y="439119"/>
                      <a:pt x="1025471" y="317715"/>
                      <a:pt x="1317356" y="216976"/>
                    </a:cubicBezTo>
                    <a:cubicBezTo>
                      <a:pt x="1609241" y="116237"/>
                      <a:pt x="2061275" y="49078"/>
                      <a:pt x="2386739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2573E06-A884-E194-D80F-413648665B67}"/>
                  </a:ext>
                </a:extLst>
              </p:cNvPr>
              <p:cNvSpPr/>
              <p:nvPr/>
            </p:nvSpPr>
            <p:spPr>
              <a:xfrm rot="10800000">
                <a:off x="7285917" y="2691375"/>
                <a:ext cx="2127457" cy="1856732"/>
              </a:xfrm>
              <a:custGeom>
                <a:avLst/>
                <a:gdLst>
                  <a:gd name="connsiteX0" fmla="*/ 0 w 4432516"/>
                  <a:gd name="connsiteY0" fmla="*/ 2061274 h 2061274"/>
                  <a:gd name="connsiteX1" fmla="*/ 201478 w 4432516"/>
                  <a:gd name="connsiteY1" fmla="*/ 1301858 h 2061274"/>
                  <a:gd name="connsiteX2" fmla="*/ 635431 w 4432516"/>
                  <a:gd name="connsiteY2" fmla="*/ 697424 h 2061274"/>
                  <a:gd name="connsiteX3" fmla="*/ 1317356 w 4432516"/>
                  <a:gd name="connsiteY3" fmla="*/ 309966 h 2061274"/>
                  <a:gd name="connsiteX4" fmla="*/ 2386739 w 4432516"/>
                  <a:gd name="connsiteY4" fmla="*/ 92990 h 2061274"/>
                  <a:gd name="connsiteX5" fmla="*/ 3270143 w 4432516"/>
                  <a:gd name="connsiteY5" fmla="*/ 15498 h 2061274"/>
                  <a:gd name="connsiteX6" fmla="*/ 4432516 w 4432516"/>
                  <a:gd name="connsiteY6" fmla="*/ 0 h 2061274"/>
                  <a:gd name="connsiteX0" fmla="*/ 0 w 3270143"/>
                  <a:gd name="connsiteY0" fmla="*/ 2045776 h 2045776"/>
                  <a:gd name="connsiteX1" fmla="*/ 201478 w 3270143"/>
                  <a:gd name="connsiteY1" fmla="*/ 1286360 h 2045776"/>
                  <a:gd name="connsiteX2" fmla="*/ 635431 w 3270143"/>
                  <a:gd name="connsiteY2" fmla="*/ 681926 h 2045776"/>
                  <a:gd name="connsiteX3" fmla="*/ 1317356 w 3270143"/>
                  <a:gd name="connsiteY3" fmla="*/ 294468 h 2045776"/>
                  <a:gd name="connsiteX4" fmla="*/ 2386739 w 3270143"/>
                  <a:gd name="connsiteY4" fmla="*/ 77492 h 2045776"/>
                  <a:gd name="connsiteX5" fmla="*/ 3270143 w 3270143"/>
                  <a:gd name="connsiteY5" fmla="*/ 0 h 2045776"/>
                  <a:gd name="connsiteX0" fmla="*/ 0 w 2386739"/>
                  <a:gd name="connsiteY0" fmla="*/ 1968284 h 1968284"/>
                  <a:gd name="connsiteX1" fmla="*/ 201478 w 2386739"/>
                  <a:gd name="connsiteY1" fmla="*/ 1208868 h 1968284"/>
                  <a:gd name="connsiteX2" fmla="*/ 635431 w 2386739"/>
                  <a:gd name="connsiteY2" fmla="*/ 604434 h 1968284"/>
                  <a:gd name="connsiteX3" fmla="*/ 1317356 w 2386739"/>
                  <a:gd name="connsiteY3" fmla="*/ 216976 h 1968284"/>
                  <a:gd name="connsiteX4" fmla="*/ 2386739 w 2386739"/>
                  <a:gd name="connsiteY4" fmla="*/ 0 h 196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739" h="1968284">
                    <a:moveTo>
                      <a:pt x="0" y="1968284"/>
                    </a:moveTo>
                    <a:cubicBezTo>
                      <a:pt x="47786" y="1702230"/>
                      <a:pt x="95573" y="1436176"/>
                      <a:pt x="201478" y="1208868"/>
                    </a:cubicBezTo>
                    <a:cubicBezTo>
                      <a:pt x="307383" y="981560"/>
                      <a:pt x="449451" y="769749"/>
                      <a:pt x="635431" y="604434"/>
                    </a:cubicBezTo>
                    <a:cubicBezTo>
                      <a:pt x="821411" y="439119"/>
                      <a:pt x="1025471" y="317715"/>
                      <a:pt x="1317356" y="216976"/>
                    </a:cubicBezTo>
                    <a:cubicBezTo>
                      <a:pt x="1609241" y="116237"/>
                      <a:pt x="2061275" y="49078"/>
                      <a:pt x="2386739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/>
              </a:p>
            </p:txBody>
          </p: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617CF-18E2-0857-B3C8-4D35D9037E70}"/>
              </a:ext>
            </a:extLst>
          </p:cNvPr>
          <p:cNvCxnSpPr>
            <a:cxnSpLocks/>
          </p:cNvCxnSpPr>
          <p:nvPr/>
        </p:nvCxnSpPr>
        <p:spPr>
          <a:xfrm>
            <a:off x="0" y="49911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58F50AD-20C7-4629-1327-D9B62D44887F}"/>
              </a:ext>
            </a:extLst>
          </p:cNvPr>
          <p:cNvGrpSpPr/>
          <p:nvPr/>
        </p:nvGrpSpPr>
        <p:grpSpPr>
          <a:xfrm>
            <a:off x="8022351" y="441106"/>
            <a:ext cx="1964706" cy="2579339"/>
            <a:chOff x="8022351" y="441106"/>
            <a:chExt cx="1964706" cy="25793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F6EBAF1-DE4C-B1EA-313C-5639529A36F7}"/>
                    </a:ext>
                  </a:extLst>
                </p:cNvPr>
                <p:cNvSpPr txBox="1"/>
                <p:nvPr/>
              </p:nvSpPr>
              <p:spPr>
                <a:xfrm>
                  <a:off x="8022351" y="441106"/>
                  <a:ext cx="1964706" cy="46166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CA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CA" sz="2400" dirty="0"/>
                    <a:t> balance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en-CA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F6EBAF1-DE4C-B1EA-313C-5639529A3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2351" y="441106"/>
                  <a:ext cx="1964706" cy="461665"/>
                </a:xfrm>
                <a:prstGeom prst="rect">
                  <a:avLst/>
                </a:prstGeom>
                <a:blipFill>
                  <a:blip r:embed="rId31"/>
                  <a:stretch>
                    <a:fillRect l="-932" t="-10526" b="-2894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2A3BE55A-C057-7DEE-47B1-A8E7CFE789F1}"/>
                </a:ext>
              </a:extLst>
            </p:cNvPr>
            <p:cNvGrpSpPr/>
            <p:nvPr/>
          </p:nvGrpSpPr>
          <p:grpSpPr>
            <a:xfrm>
              <a:off x="8082876" y="783620"/>
              <a:ext cx="1775780" cy="2236825"/>
              <a:chOff x="8082876" y="783620"/>
              <a:chExt cx="1775780" cy="223682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64122F5-EA4E-FE88-EAF5-EB6047590C7B}"/>
                  </a:ext>
                </a:extLst>
              </p:cNvPr>
              <p:cNvGrpSpPr/>
              <p:nvPr/>
            </p:nvGrpSpPr>
            <p:grpSpPr>
              <a:xfrm>
                <a:off x="8082876" y="783620"/>
                <a:ext cx="1775780" cy="2236825"/>
                <a:chOff x="4218459" y="8082585"/>
                <a:chExt cx="3855786" cy="2643827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65FCBA3E-ABDB-D9D7-C6AE-7CEF2F89C2DF}"/>
                    </a:ext>
                  </a:extLst>
                </p:cNvPr>
                <p:cNvGrpSpPr/>
                <p:nvPr/>
              </p:nvGrpSpPr>
              <p:grpSpPr>
                <a:xfrm>
                  <a:off x="4218459" y="8082585"/>
                  <a:ext cx="3855786" cy="2643827"/>
                  <a:chOff x="4411412" y="1732873"/>
                  <a:chExt cx="7489596" cy="5135451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2E2C1C15-08DA-1F61-5E11-3032F84774FA}"/>
                      </a:ext>
                    </a:extLst>
                  </p:cNvPr>
                  <p:cNvGrpSpPr/>
                  <p:nvPr/>
                </p:nvGrpSpPr>
                <p:grpSpPr>
                  <a:xfrm>
                    <a:off x="4411412" y="2260660"/>
                    <a:ext cx="6852295" cy="4448561"/>
                    <a:chOff x="1743654" y="1130470"/>
                    <a:chExt cx="9511762" cy="5366121"/>
                  </a:xfrm>
                </p:grpSpPr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FD67A776-9296-CD71-5A9E-4804172A42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743654" y="6125080"/>
                      <a:ext cx="9511762" cy="0"/>
                    </a:xfrm>
                    <a:prstGeom prst="straightConnector1">
                      <a:avLst/>
                    </a:prstGeom>
                    <a:ln w="571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8C5148FF-1F3B-736F-942E-A52646F1DE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159495" y="1130470"/>
                      <a:ext cx="0" cy="5366121"/>
                    </a:xfrm>
                    <a:prstGeom prst="straightConnector1">
                      <a:avLst/>
                    </a:prstGeom>
                    <a:ln w="57150">
                      <a:solidFill>
                        <a:srgbClr val="0070C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36735CBE-AC33-7415-C177-3BC0CF716A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249316" y="5525759"/>
                        <a:ext cx="651692" cy="13425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m:oMathPara>
                        </a14:m>
                        <a:endParaRPr lang="en-CA" sz="3200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36735CBE-AC33-7415-C177-3BC0CF716A0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249316" y="5525759"/>
                        <a:ext cx="651692" cy="1342565"/>
                      </a:xfrm>
                      <a:prstGeom prst="rect">
                        <a:avLst/>
                      </a:prstGeom>
                      <a:blipFill>
                        <a:blip r:embed="rId32"/>
                        <a:stretch>
                          <a:fillRect r="-56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6E5E9722-BDBB-5080-3C1D-3BC5E23995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78752" y="1732873"/>
                        <a:ext cx="1894685" cy="13425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CA" sz="3200" dirty="0"/>
                      </a:p>
                    </p:txBody>
                  </p:sp>
                </mc:Choice>
                <mc:Fallback xmlns="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6E5E9722-BDBB-5080-3C1D-3BC5E23995C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78752" y="1732873"/>
                        <a:ext cx="1894685" cy="1342565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 r="-7973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8D9F3844-FC03-5FD8-6DC1-A6FD836E8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70254" y="9422439"/>
                  <a:ext cx="352769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E1AE624-F3EE-6145-98A2-D669D3FBC395}"/>
                  </a:ext>
                </a:extLst>
              </p:cNvPr>
              <p:cNvSpPr txBox="1"/>
              <p:nvPr/>
            </p:nvSpPr>
            <p:spPr>
              <a:xfrm>
                <a:off x="8224935" y="1926453"/>
                <a:ext cx="1431184" cy="4616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(unstable)</a:t>
                </a:r>
              </a:p>
            </p:txBody>
          </p:sp>
        </p:grp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76D7A786-A544-07FA-0F4F-C58433B940F7}"/>
              </a:ext>
            </a:extLst>
          </p:cNvPr>
          <p:cNvSpPr txBox="1"/>
          <p:nvPr/>
        </p:nvSpPr>
        <p:spPr>
          <a:xfrm>
            <a:off x="10386355" y="5634286"/>
            <a:ext cx="1820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2400" dirty="0"/>
              <a:t>From Lambourne, Fig 8.13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28D190-54D0-BA19-7602-85AC269D11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91480" y="5514840"/>
              <a:ext cx="1671120" cy="130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28D190-54D0-BA19-7602-85AC269D11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82120" y="5505480"/>
                <a:ext cx="1689840" cy="1320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173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60"/>
    </mc:Choice>
    <mc:Fallback xmlns="">
      <p:transition spd="slow" advTm="21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ABE516-F81A-4B66-ACF7-4535FB47C327}"/>
              </a:ext>
            </a:extLst>
          </p:cNvPr>
          <p:cNvSpPr txBox="1"/>
          <p:nvPr/>
        </p:nvSpPr>
        <p:spPr>
          <a:xfrm>
            <a:off x="73714" y="95250"/>
            <a:ext cx="11968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Which model describes our universe?</a:t>
            </a:r>
            <a:endParaRPr lang="en-GB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A233E-A65A-682F-B8AA-795E80F69BD7}"/>
              </a:ext>
            </a:extLst>
          </p:cNvPr>
          <p:cNvSpPr txBox="1"/>
          <p:nvPr/>
        </p:nvSpPr>
        <p:spPr>
          <a:xfrm>
            <a:off x="0" y="1110913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/>
              <a:t>1998</a:t>
            </a:r>
            <a:r>
              <a:rPr lang="en-GB" sz="3600" dirty="0"/>
              <a:t>: </a:t>
            </a:r>
            <a:r>
              <a:rPr lang="en-CA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rate of galaxies receding away from us is accelerating</a:t>
            </a:r>
            <a:endParaRPr lang="en-CA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 independent groups observed supernova from galaxies at different distances from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D28AB3-BBCA-093E-2D68-CBC1E27ED81C}"/>
                  </a:ext>
                </a:extLst>
              </p:cNvPr>
              <p:cNvSpPr txBox="1"/>
              <p:nvPr/>
            </p:nvSpPr>
            <p:spPr>
              <a:xfrm>
                <a:off x="8130232" y="2357407"/>
                <a:ext cx="2442517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6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D28AB3-BBCA-093E-2D68-CBC1E27E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232" y="2357407"/>
                <a:ext cx="2442517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3B9F5C-EC2F-7D9E-3EB3-C4071E20A475}"/>
                  </a:ext>
                </a:extLst>
              </p:cNvPr>
              <p:cNvSpPr txBox="1"/>
              <p:nvPr/>
            </p:nvSpPr>
            <p:spPr>
              <a:xfrm>
                <a:off x="208523" y="4585349"/>
                <a:ext cx="8898837" cy="2049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WMAP: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000" b="0" i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=1.00±0.02</m:t>
                    </m:r>
                  </m:oMath>
                </a14:m>
                <a:endParaRPr lang="en-GB" sz="4000" dirty="0">
                  <a:solidFill>
                    <a:schemeClr val="tx1"/>
                  </a:solidFill>
                </a:endParaRPr>
              </a:p>
              <a:p>
                <a:r>
                  <a:rPr lang="en-CA" sz="4000" b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BOOMERanG</a:t>
                </a:r>
                <a:r>
                  <a:rPr lang="en-CA" sz="4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  <a:r>
                  <a:rPr lang="en-CA" sz="4000" b="0" dirty="0">
                    <a:solidFill>
                      <a:srgbClr val="FF3399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000" b="0" i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=1.00±0.12</m:t>
                    </m:r>
                  </m:oMath>
                </a14:m>
                <a:endParaRPr lang="en-GB" sz="4000" dirty="0">
                  <a:solidFill>
                    <a:schemeClr val="tx1"/>
                  </a:solidFill>
                </a:endParaRPr>
              </a:p>
              <a:p>
                <a:r>
                  <a:rPr lang="en-CA" sz="4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Planck: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=0.0007±0.0019</m:t>
                    </m:r>
                  </m:oMath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3B9F5C-EC2F-7D9E-3EB3-C4071E20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23" y="4585349"/>
                <a:ext cx="8898837" cy="2049407"/>
              </a:xfrm>
              <a:prstGeom prst="rect">
                <a:avLst/>
              </a:prstGeom>
              <a:blipFill>
                <a:blip r:embed="rId4"/>
                <a:stretch>
                  <a:fillRect l="-2397" t="-5060" b="-119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B33C9E-0C2F-0112-C1E1-0FA1300AA477}"/>
                  </a:ext>
                </a:extLst>
              </p:cNvPr>
              <p:cNvSpPr txBox="1"/>
              <p:nvPr/>
            </p:nvSpPr>
            <p:spPr>
              <a:xfrm>
                <a:off x="9314420" y="4695764"/>
                <a:ext cx="2669057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60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CA" sz="6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B33C9E-0C2F-0112-C1E1-0FA1300AA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420" y="4695764"/>
                <a:ext cx="2669057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87F2B06-4461-C6AB-6E16-55330A069004}"/>
              </a:ext>
            </a:extLst>
          </p:cNvPr>
          <p:cNvGrpSpPr/>
          <p:nvPr/>
        </p:nvGrpSpPr>
        <p:grpSpPr>
          <a:xfrm>
            <a:off x="1524000" y="3285144"/>
            <a:ext cx="6345600" cy="1217862"/>
            <a:chOff x="1333500" y="5597127"/>
            <a:chExt cx="6345600" cy="1217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C748B4-7B7D-45BE-5A86-F894A69AA83A}"/>
                    </a:ext>
                  </a:extLst>
                </p:cNvPr>
                <p:cNvSpPr txBox="1"/>
                <p:nvPr/>
              </p:nvSpPr>
              <p:spPr>
                <a:xfrm>
                  <a:off x="1333500" y="5654276"/>
                  <a:ext cx="6307500" cy="115172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CA" sz="5400" b="0" i="0" smtClean="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r>
                          <a:rPr lang="en-GB" sz="5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54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5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5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C748B4-7B7D-45BE-5A86-F894A69AA8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500" y="5654276"/>
                  <a:ext cx="6307500" cy="11517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891628-5AE8-F967-8284-FD62DBFDD343}"/>
                </a:ext>
              </a:extLst>
            </p:cNvPr>
            <p:cNvSpPr/>
            <p:nvPr/>
          </p:nvSpPr>
          <p:spPr>
            <a:xfrm>
              <a:off x="1371600" y="5597127"/>
              <a:ext cx="6307500" cy="121786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AC32D6-B9D1-94D4-26CF-AE8040EA95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87080" y="2363400"/>
              <a:ext cx="3525840" cy="291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AC32D6-B9D1-94D4-26CF-AE8040EA95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7720" y="2354040"/>
                <a:ext cx="3544560" cy="293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980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08"/>
    </mc:Choice>
    <mc:Fallback xmlns="">
      <p:transition spd="slow" advTm="27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build="p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ABE516-F81A-4B66-ACF7-4535FB47C327}"/>
              </a:ext>
            </a:extLst>
          </p:cNvPr>
          <p:cNvSpPr txBox="1"/>
          <p:nvPr/>
        </p:nvSpPr>
        <p:spPr>
          <a:xfrm>
            <a:off x="73714" y="95250"/>
            <a:ext cx="11968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Which model describes our universe?</a:t>
            </a:r>
            <a:endParaRPr lang="en-GB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A233E-A65A-682F-B8AA-795E80F69BD7}"/>
              </a:ext>
            </a:extLst>
          </p:cNvPr>
          <p:cNvSpPr txBox="1"/>
          <p:nvPr/>
        </p:nvSpPr>
        <p:spPr>
          <a:xfrm>
            <a:off x="0" y="1110913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/>
              <a:t>1998</a:t>
            </a:r>
            <a:r>
              <a:rPr lang="en-GB" sz="3600" dirty="0"/>
              <a:t>: </a:t>
            </a:r>
            <a:r>
              <a:rPr lang="en-CA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rate of galaxies receding away from us is accelerating</a:t>
            </a:r>
            <a:endParaRPr lang="en-CA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 independent groups observed supernova from galaxies at different distances from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D28AB3-BBCA-093E-2D68-CBC1E27ED81C}"/>
                  </a:ext>
                </a:extLst>
              </p:cNvPr>
              <p:cNvSpPr txBox="1"/>
              <p:nvPr/>
            </p:nvSpPr>
            <p:spPr>
              <a:xfrm>
                <a:off x="8130232" y="2357407"/>
                <a:ext cx="2442517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6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D28AB3-BBCA-093E-2D68-CBC1E27E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232" y="2357407"/>
                <a:ext cx="2442517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3B9F5C-EC2F-7D9E-3EB3-C4071E20A475}"/>
                  </a:ext>
                </a:extLst>
              </p:cNvPr>
              <p:cNvSpPr txBox="1"/>
              <p:nvPr/>
            </p:nvSpPr>
            <p:spPr>
              <a:xfrm>
                <a:off x="73713" y="3808307"/>
                <a:ext cx="11909763" cy="2049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WMAP:          </a:t>
                </a:r>
                <a14:m>
                  <m:oMath xmlns:m="http://schemas.openxmlformats.org/officeDocument/2006/math">
                    <m:r>
                      <a:rPr lang="nn-NO" sz="4000" i="1" dirty="0" smtClean="0">
                        <a:latin typeface="Cambria Math" panose="02040503050406030204" pitchFamily="18" charset="0"/>
                      </a:rPr>
                      <m:t>−0.0179&lt;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n-NO" sz="4000" i="1" dirty="0" smtClean="0">
                        <a:latin typeface="Cambria Math" panose="02040503050406030204" pitchFamily="18" charset="0"/>
                      </a:rPr>
                      <m:t>&lt;0.0081 (95% </m:t>
                    </m:r>
                    <m:r>
                      <a:rPr lang="nn-NO" sz="4000" i="1" dirty="0" smtClean="0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nn-NO" sz="4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CA" sz="4000" b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BOOMERanG</a:t>
                </a:r>
                <a:r>
                  <a:rPr lang="en-CA" sz="4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l-GR" sz="4000" i="1" dirty="0" smtClean="0">
                        <a:latin typeface="Cambria Math" panose="02040503050406030204" pitchFamily="18" charset="0"/>
                      </a:rPr>
                      <m:t>0.88&lt;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l-GR" sz="4000" i="1" dirty="0" smtClean="0">
                        <a:latin typeface="Cambria Math" panose="02040503050406030204" pitchFamily="18" charset="0"/>
                      </a:rPr>
                      <m:t>&lt; 1.12</m:t>
                    </m:r>
                    <m:r>
                      <a:rPr lang="en-CA" sz="40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n-NO" sz="4000" i="1" dirty="0">
                        <a:latin typeface="Cambria Math" panose="02040503050406030204" pitchFamily="18" charset="0"/>
                      </a:rPr>
                      <m:t>(95% </m:t>
                    </m:r>
                    <m:r>
                      <a:rPr lang="nn-NO" sz="4000" i="1" dirty="0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nn-NO" sz="4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0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CA" sz="4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Planck: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=1.00±0.026 (68% 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3B9F5C-EC2F-7D9E-3EB3-C4071E20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3" y="3808307"/>
                <a:ext cx="11909763" cy="2049407"/>
              </a:xfrm>
              <a:prstGeom prst="rect">
                <a:avLst/>
              </a:prstGeom>
              <a:blipFill>
                <a:blip r:embed="rId4"/>
                <a:stretch>
                  <a:fillRect l="-1791" t="-5357"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B33C9E-0C2F-0112-C1E1-0FA1300AA477}"/>
                  </a:ext>
                </a:extLst>
              </p:cNvPr>
              <p:cNvSpPr txBox="1"/>
              <p:nvPr/>
            </p:nvSpPr>
            <p:spPr>
              <a:xfrm>
                <a:off x="2661220" y="6074626"/>
                <a:ext cx="5734634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60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≈0⇒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B33C9E-0C2F-0112-C1E1-0FA1300AA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220" y="6074626"/>
                <a:ext cx="5734634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87F2B06-4461-C6AB-6E16-55330A069004}"/>
              </a:ext>
            </a:extLst>
          </p:cNvPr>
          <p:cNvGrpSpPr/>
          <p:nvPr/>
        </p:nvGrpSpPr>
        <p:grpSpPr>
          <a:xfrm>
            <a:off x="1341480" y="2835070"/>
            <a:ext cx="6345600" cy="1217862"/>
            <a:chOff x="1333500" y="5597127"/>
            <a:chExt cx="6345600" cy="1217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C748B4-7B7D-45BE-5A86-F894A69AA83A}"/>
                    </a:ext>
                  </a:extLst>
                </p:cNvPr>
                <p:cNvSpPr txBox="1"/>
                <p:nvPr/>
              </p:nvSpPr>
              <p:spPr>
                <a:xfrm>
                  <a:off x="1333500" y="5654276"/>
                  <a:ext cx="6307500" cy="115172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CA" sz="5400" b="0" i="0" smtClean="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solidFill>
                                  <a:srgbClr val="FF66CC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r>
                          <a:rPr lang="en-GB" sz="5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54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sub>
                        </m:s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5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5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C748B4-7B7D-45BE-5A86-F894A69AA8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3500" y="5654276"/>
                  <a:ext cx="6307500" cy="11517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891628-5AE8-F967-8284-FD62DBFDD343}"/>
                </a:ext>
              </a:extLst>
            </p:cNvPr>
            <p:cNvSpPr/>
            <p:nvPr/>
          </p:nvSpPr>
          <p:spPr>
            <a:xfrm>
              <a:off x="1371600" y="5597127"/>
              <a:ext cx="6307500" cy="121786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A5081F-3580-2276-50FE-01712A8597FE}"/>
              </a:ext>
            </a:extLst>
          </p:cNvPr>
          <p:cNvSpPr txBox="1"/>
          <p:nvPr/>
        </p:nvSpPr>
        <p:spPr>
          <a:xfrm>
            <a:off x="361365" y="7090289"/>
            <a:ext cx="113595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/>
              <a:t>WMAP: </a:t>
            </a:r>
            <a:r>
              <a:rPr lang="en-CA" sz="3600" dirty="0">
                <a:hlinkClick r:id="rId7"/>
              </a:rPr>
              <a:t>https://arxiv.org/pdf/0803.0732.pdf</a:t>
            </a:r>
            <a:endParaRPr lang="en-CA" sz="3600" dirty="0"/>
          </a:p>
          <a:p>
            <a:r>
              <a:rPr lang="en-CA" sz="3600" dirty="0" err="1"/>
              <a:t>BOOMERanG</a:t>
            </a:r>
            <a:r>
              <a:rPr lang="en-CA" sz="3600" dirty="0"/>
              <a:t>: </a:t>
            </a:r>
            <a:r>
              <a:rPr lang="en-CA" sz="3600" dirty="0">
                <a:hlinkClick r:id="rId8"/>
              </a:rPr>
              <a:t>https://arxiv.org/pdf/astro-ph/0004404.pdf</a:t>
            </a:r>
            <a:endParaRPr lang="en-CA" sz="3600" dirty="0"/>
          </a:p>
          <a:p>
            <a:r>
              <a:rPr lang="en-CA" sz="3600" dirty="0"/>
              <a:t>Planck: </a:t>
            </a:r>
            <a:r>
              <a:rPr lang="en-CA" sz="3600" dirty="0">
                <a:hlinkClick r:id="rId9"/>
              </a:rPr>
              <a:t>https://en.wikipedia.org/wiki/Lambda-CDM_model#Parameters</a:t>
            </a:r>
            <a:endParaRPr lang="en-CA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524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08"/>
    </mc:Choice>
    <mc:Fallback xmlns="">
      <p:transition spd="slow" advTm="27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build="p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ABE516-F81A-4B66-ACF7-4535FB47C327}"/>
              </a:ext>
            </a:extLst>
          </p:cNvPr>
          <p:cNvSpPr txBox="1"/>
          <p:nvPr/>
        </p:nvSpPr>
        <p:spPr>
          <a:xfrm>
            <a:off x="73714" y="95250"/>
            <a:ext cx="11968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Which model describes our universe?</a:t>
            </a:r>
            <a:endParaRPr lang="en-GB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A233E-A65A-682F-B8AA-795E80F69BD7}"/>
              </a:ext>
            </a:extLst>
          </p:cNvPr>
          <p:cNvSpPr txBox="1"/>
          <p:nvPr/>
        </p:nvSpPr>
        <p:spPr>
          <a:xfrm>
            <a:off x="0" y="1110913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/>
              <a:t>1998</a:t>
            </a:r>
            <a:r>
              <a:rPr lang="en-GB" sz="3600" dirty="0"/>
              <a:t>: </a:t>
            </a:r>
            <a:r>
              <a:rPr lang="en-CA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rate of galaxies receding away from us is accelerating</a:t>
            </a:r>
            <a:endParaRPr lang="en-CA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 independent groups observed supernova from galaxies at different distances from earth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D28AB3-BBCA-093E-2D68-CBC1E27ED81C}"/>
                  </a:ext>
                </a:extLst>
              </p:cNvPr>
              <p:cNvSpPr txBox="1"/>
              <p:nvPr/>
            </p:nvSpPr>
            <p:spPr>
              <a:xfrm>
                <a:off x="8130232" y="2357407"/>
                <a:ext cx="2442517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6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D28AB3-BBCA-093E-2D68-CBC1E27E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232" y="2357407"/>
                <a:ext cx="2442517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08"/>
    </mc:Choice>
    <mc:Fallback xmlns="">
      <p:transition spd="slow" advTm="27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4AD56A-CF09-198B-9250-7A0E8D94518B}"/>
              </a:ext>
            </a:extLst>
          </p:cNvPr>
          <p:cNvSpPr/>
          <p:nvPr/>
        </p:nvSpPr>
        <p:spPr>
          <a:xfrm>
            <a:off x="-68414" y="-52776"/>
            <a:ext cx="12260414" cy="69054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849E8B-B0E3-0086-9F51-67B140A2C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t="56900" r="64822" b="12563"/>
          <a:stretch/>
        </p:blipFill>
        <p:spPr bwMode="auto">
          <a:xfrm>
            <a:off x="569696" y="0"/>
            <a:ext cx="2390742" cy="17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6704EDF-5D5A-DC0A-E905-3C46E647E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1" t="56900" r="34273" b="12563"/>
          <a:stretch/>
        </p:blipFill>
        <p:spPr bwMode="auto">
          <a:xfrm>
            <a:off x="4947327" y="5331"/>
            <a:ext cx="2290541" cy="17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44563CC-0ABF-26DB-2371-F20B8BA33BA7}"/>
              </a:ext>
            </a:extLst>
          </p:cNvPr>
          <p:cNvGrpSpPr/>
          <p:nvPr/>
        </p:nvGrpSpPr>
        <p:grpSpPr>
          <a:xfrm>
            <a:off x="3856098" y="3801598"/>
            <a:ext cx="4301961" cy="2611816"/>
            <a:chOff x="3856098" y="3801598"/>
            <a:chExt cx="4301961" cy="2611816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849B3AD-99E9-D4E6-E679-41A8DB75E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53" t="16250" r="37995" b="53026"/>
            <a:stretch/>
          </p:blipFill>
          <p:spPr bwMode="auto">
            <a:xfrm>
              <a:off x="4936228" y="4240041"/>
              <a:ext cx="2179605" cy="217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21DB67-DAD3-CDF4-CC01-377E9FDFB0A5}"/>
                </a:ext>
              </a:extLst>
            </p:cNvPr>
            <p:cNvSpPr txBox="1"/>
            <p:nvPr/>
          </p:nvSpPr>
          <p:spPr>
            <a:xfrm>
              <a:off x="3856098" y="3801598"/>
              <a:ext cx="43019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bg1"/>
                  </a:solidFill>
                </a:rPr>
                <a:t>Spots appear </a:t>
              </a:r>
              <a:r>
                <a:rPr lang="en-CA" sz="3200" b="1" u="sng" dirty="0">
                  <a:solidFill>
                    <a:schemeClr val="bg1"/>
                  </a:solidFill>
                </a:rPr>
                <a:t>actual size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C7F837-96A4-9C12-A1CB-1896EE9A05E0}"/>
              </a:ext>
            </a:extLst>
          </p:cNvPr>
          <p:cNvGrpSpPr/>
          <p:nvPr/>
        </p:nvGrpSpPr>
        <p:grpSpPr>
          <a:xfrm>
            <a:off x="0" y="3780230"/>
            <a:ext cx="3685624" cy="2605514"/>
            <a:chOff x="0" y="3780230"/>
            <a:chExt cx="3685624" cy="2605514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49F0670-A47D-EE20-6423-B39E26AACB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6" t="16250" r="69823" b="53026"/>
            <a:stretch/>
          </p:blipFill>
          <p:spPr bwMode="auto">
            <a:xfrm>
              <a:off x="828760" y="4212372"/>
              <a:ext cx="2179606" cy="2173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1C5272E-A528-D438-CD23-2E17890540EE}"/>
                </a:ext>
              </a:extLst>
            </p:cNvPr>
            <p:cNvSpPr txBox="1"/>
            <p:nvPr/>
          </p:nvSpPr>
          <p:spPr>
            <a:xfrm>
              <a:off x="0" y="3780230"/>
              <a:ext cx="36856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>
                  <a:solidFill>
                    <a:schemeClr val="bg1"/>
                  </a:solidFill>
                </a:rPr>
                <a:t>Spots appear </a:t>
              </a:r>
              <a:r>
                <a:rPr lang="en-CA" sz="3200" b="1" u="sng" dirty="0">
                  <a:solidFill>
                    <a:schemeClr val="bg1"/>
                  </a:solidFill>
                </a:rPr>
                <a:t>smaller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5B3910-5084-A6C3-1ED0-1843A9E950A4}"/>
              </a:ext>
            </a:extLst>
          </p:cNvPr>
          <p:cNvGrpSpPr/>
          <p:nvPr/>
        </p:nvGrpSpPr>
        <p:grpSpPr>
          <a:xfrm>
            <a:off x="8544889" y="3770114"/>
            <a:ext cx="3429721" cy="2647574"/>
            <a:chOff x="8544889" y="3770114"/>
            <a:chExt cx="3429721" cy="2647574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2676927-57D9-DB87-361A-7B53AAEB49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43" t="16250" r="7663" b="53026"/>
            <a:stretch/>
          </p:blipFill>
          <p:spPr bwMode="auto">
            <a:xfrm>
              <a:off x="9218740" y="4244315"/>
              <a:ext cx="2144500" cy="2173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6957E3C-9B59-C9C6-A5B7-8687527E7879}"/>
                </a:ext>
              </a:extLst>
            </p:cNvPr>
            <p:cNvSpPr txBox="1"/>
            <p:nvPr/>
          </p:nvSpPr>
          <p:spPr>
            <a:xfrm>
              <a:off x="8544889" y="3770114"/>
              <a:ext cx="34297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>
                  <a:solidFill>
                    <a:schemeClr val="bg1"/>
                  </a:solidFill>
                </a:rPr>
                <a:t>Spots appear </a:t>
              </a:r>
              <a:r>
                <a:rPr lang="en-CA" sz="3200" b="1" u="sng" dirty="0">
                  <a:solidFill>
                    <a:schemeClr val="bg1"/>
                  </a:solidFill>
                </a:rPr>
                <a:t>larger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8CE8A7D-531B-724C-D2FE-6B48779947B6}"/>
              </a:ext>
            </a:extLst>
          </p:cNvPr>
          <p:cNvSpPr txBox="1"/>
          <p:nvPr/>
        </p:nvSpPr>
        <p:spPr>
          <a:xfrm>
            <a:off x="153260" y="6316326"/>
            <a:ext cx="1194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</a:rPr>
              <a:t>(Physical size of spots can be deduced from the CMB power spectrum)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D45571D-B6E1-9DF5-AF99-2EED2F81A215}"/>
              </a:ext>
            </a:extLst>
          </p:cNvPr>
          <p:cNvCxnSpPr/>
          <p:nvPr/>
        </p:nvCxnSpPr>
        <p:spPr>
          <a:xfrm>
            <a:off x="3768213" y="102607"/>
            <a:ext cx="0" cy="61103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08C35-6C58-629B-AAE4-1F94D4CE334B}"/>
              </a:ext>
            </a:extLst>
          </p:cNvPr>
          <p:cNvGrpSpPr/>
          <p:nvPr/>
        </p:nvGrpSpPr>
        <p:grpSpPr>
          <a:xfrm>
            <a:off x="68414" y="2028201"/>
            <a:ext cx="3991821" cy="1400799"/>
            <a:chOff x="68414" y="2028201"/>
            <a:chExt cx="3991821" cy="14007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AF8D8-3943-7F44-7899-8AE99082B953}"/>
                </a:ext>
              </a:extLst>
            </p:cNvPr>
            <p:cNvSpPr/>
            <p:nvPr/>
          </p:nvSpPr>
          <p:spPr>
            <a:xfrm>
              <a:off x="68414" y="2028201"/>
              <a:ext cx="3540505" cy="1400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8A4B58B-DE8A-4B78-F5FA-612B722F9416}"/>
                </a:ext>
              </a:extLst>
            </p:cNvPr>
            <p:cNvGrpSpPr/>
            <p:nvPr/>
          </p:nvGrpSpPr>
          <p:grpSpPr>
            <a:xfrm>
              <a:off x="92542" y="2099452"/>
              <a:ext cx="2904020" cy="1236434"/>
              <a:chOff x="6507755" y="3111901"/>
              <a:chExt cx="1917835" cy="1236434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B29A9FC-523E-CFFC-79EA-2482E0096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7257" y="3425205"/>
                <a:ext cx="1893516" cy="31516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9058F385-D57C-8B9D-8D38-2DD0BA4EA1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6351" y="3740370"/>
                <a:ext cx="1879239" cy="27824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2">
                <a:extLst>
                  <a:ext uri="{FF2B5EF4-FFF2-40B4-BE49-F238E27FC236}">
                    <a16:creationId xmlns:a16="http://schemas.microsoft.com/office/drawing/2014/main" id="{5351DD94-D3E5-CA2C-0AFB-4412453C8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05" t="17500" r="42144" b="55052"/>
              <a:stretch/>
            </p:blipFill>
            <p:spPr bwMode="auto">
              <a:xfrm>
                <a:off x="6507755" y="3111901"/>
                <a:ext cx="141774" cy="1197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A196791-C81E-1163-E88A-8F012E9DAFC1}"/>
                  </a:ext>
                </a:extLst>
              </p:cNvPr>
              <p:cNvSpPr/>
              <p:nvPr/>
            </p:nvSpPr>
            <p:spPr>
              <a:xfrm flipH="1">
                <a:off x="6551168" y="3737852"/>
                <a:ext cx="1869605" cy="610483"/>
              </a:xfrm>
              <a:custGeom>
                <a:avLst/>
                <a:gdLst>
                  <a:gd name="connsiteX0" fmla="*/ 0 w 1469036"/>
                  <a:gd name="connsiteY0" fmla="*/ 0 h 764498"/>
                  <a:gd name="connsiteX1" fmla="*/ 809469 w 1469036"/>
                  <a:gd name="connsiteY1" fmla="*/ 269823 h 764498"/>
                  <a:gd name="connsiteX2" fmla="*/ 1469036 w 1469036"/>
                  <a:gd name="connsiteY2" fmla="*/ 764498 h 76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9036" h="764498">
                    <a:moveTo>
                      <a:pt x="0" y="0"/>
                    </a:moveTo>
                    <a:cubicBezTo>
                      <a:pt x="282315" y="71203"/>
                      <a:pt x="564630" y="142407"/>
                      <a:pt x="809469" y="269823"/>
                    </a:cubicBezTo>
                    <a:cubicBezTo>
                      <a:pt x="1054308" y="397239"/>
                      <a:pt x="1261672" y="580868"/>
                      <a:pt x="1469036" y="764498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B643AE7-A92D-19CB-B00D-0FC30119A070}"/>
                  </a:ext>
                </a:extLst>
              </p:cNvPr>
              <p:cNvSpPr/>
              <p:nvPr/>
            </p:nvSpPr>
            <p:spPr>
              <a:xfrm flipH="1" flipV="1">
                <a:off x="6551168" y="3117347"/>
                <a:ext cx="1869605" cy="610483"/>
              </a:xfrm>
              <a:custGeom>
                <a:avLst/>
                <a:gdLst>
                  <a:gd name="connsiteX0" fmla="*/ 0 w 1469036"/>
                  <a:gd name="connsiteY0" fmla="*/ 0 h 764498"/>
                  <a:gd name="connsiteX1" fmla="*/ 809469 w 1469036"/>
                  <a:gd name="connsiteY1" fmla="*/ 269823 h 764498"/>
                  <a:gd name="connsiteX2" fmla="*/ 1469036 w 1469036"/>
                  <a:gd name="connsiteY2" fmla="*/ 764498 h 76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9036" h="764498">
                    <a:moveTo>
                      <a:pt x="0" y="0"/>
                    </a:moveTo>
                    <a:cubicBezTo>
                      <a:pt x="282315" y="71203"/>
                      <a:pt x="564630" y="142407"/>
                      <a:pt x="809469" y="269823"/>
                    </a:cubicBezTo>
                    <a:cubicBezTo>
                      <a:pt x="1054308" y="397239"/>
                      <a:pt x="1261672" y="580868"/>
                      <a:pt x="1469036" y="764498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EA17327-6324-3CDB-FEC0-5499864B7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6338" y="3926099"/>
                <a:ext cx="108055" cy="36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3A86B8E4-AE36-1B53-8150-1C8D98EC5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7916" y="3502693"/>
                <a:ext cx="108055" cy="3630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EF8EB1A-D38C-33C3-6C4E-B5A5491E0BF1}"/>
                </a:ext>
              </a:extLst>
            </p:cNvPr>
            <p:cNvGrpSpPr/>
            <p:nvPr/>
          </p:nvGrpSpPr>
          <p:grpSpPr>
            <a:xfrm>
              <a:off x="3040293" y="2220286"/>
              <a:ext cx="1019942" cy="977484"/>
              <a:chOff x="3421391" y="2043722"/>
              <a:chExt cx="1019942" cy="977484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14E6EB82-CE12-F1C0-D9EB-6E0287569C99}"/>
                  </a:ext>
                </a:extLst>
              </p:cNvPr>
              <p:cNvGrpSpPr/>
              <p:nvPr/>
            </p:nvGrpSpPr>
            <p:grpSpPr>
              <a:xfrm>
                <a:off x="3421391" y="2324100"/>
                <a:ext cx="443477" cy="414834"/>
                <a:chOff x="3871402" y="2931787"/>
                <a:chExt cx="1451234" cy="1651145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DC2DB10-E1B7-6628-7F7E-A9A6A0604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1402" y="2931787"/>
                  <a:ext cx="1451234" cy="84296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34CB153-93F2-3E30-A239-72E5D0A1D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71402" y="3750535"/>
                  <a:ext cx="1451234" cy="83239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0EBA7EBC-C3CF-E3EE-16BA-65B590E8988C}"/>
                  </a:ext>
                </a:extLst>
              </p:cNvPr>
              <p:cNvSpPr/>
              <p:nvPr/>
            </p:nvSpPr>
            <p:spPr>
              <a:xfrm>
                <a:off x="3463849" y="2043722"/>
                <a:ext cx="977484" cy="977484"/>
              </a:xfrm>
              <a:prstGeom prst="arc">
                <a:avLst>
                  <a:gd name="adj1" fmla="val 9454361"/>
                  <a:gd name="adj2" fmla="val 1211619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1388ED3-0C4E-49EA-2A36-AB8851BDABCA}"/>
                  </a:ext>
                </a:extLst>
              </p:cNvPr>
              <p:cNvSpPr/>
              <p:nvPr/>
            </p:nvSpPr>
            <p:spPr>
              <a:xfrm>
                <a:off x="3451482" y="2427491"/>
                <a:ext cx="86094" cy="20462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1687B59-4393-F4FC-FDA9-245A3D60A49F}"/>
                  </a:ext>
                </a:extLst>
              </p:cNvPr>
              <p:cNvSpPr/>
              <p:nvPr/>
            </p:nvSpPr>
            <p:spPr>
              <a:xfrm>
                <a:off x="3446641" y="2478977"/>
                <a:ext cx="47888" cy="1138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4A82DA-1E48-4786-D918-A145FEF72250}"/>
              </a:ext>
            </a:extLst>
          </p:cNvPr>
          <p:cNvGrpSpPr/>
          <p:nvPr/>
        </p:nvGrpSpPr>
        <p:grpSpPr>
          <a:xfrm>
            <a:off x="4249518" y="2022412"/>
            <a:ext cx="4038742" cy="1400799"/>
            <a:chOff x="4249518" y="2022412"/>
            <a:chExt cx="4038742" cy="1400799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2C86B13-2B5D-9DD2-8202-3EEE8C7E8935}"/>
                </a:ext>
              </a:extLst>
            </p:cNvPr>
            <p:cNvSpPr/>
            <p:nvPr/>
          </p:nvSpPr>
          <p:spPr>
            <a:xfrm>
              <a:off x="4249518" y="2022412"/>
              <a:ext cx="3632508" cy="1400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7A69991-3F7D-D892-5C7D-0B4BC53112F6}"/>
                </a:ext>
              </a:extLst>
            </p:cNvPr>
            <p:cNvGrpSpPr/>
            <p:nvPr/>
          </p:nvGrpSpPr>
          <p:grpSpPr>
            <a:xfrm>
              <a:off x="4310411" y="2118473"/>
              <a:ext cx="2921833" cy="1197716"/>
              <a:chOff x="3806460" y="3304199"/>
              <a:chExt cx="1516176" cy="94110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2614C42-9FC3-6820-2AC7-C5D0E41EFC26}"/>
                  </a:ext>
                </a:extLst>
              </p:cNvPr>
              <p:cNvGrpSpPr/>
              <p:nvPr/>
            </p:nvGrpSpPr>
            <p:grpSpPr>
              <a:xfrm>
                <a:off x="3806460" y="3304199"/>
                <a:ext cx="1516176" cy="941102"/>
                <a:chOff x="3806460" y="2931787"/>
                <a:chExt cx="1516176" cy="1685925"/>
              </a:xfrm>
            </p:grpSpPr>
            <p:pic>
              <p:nvPicPr>
                <p:cNvPr id="118" name="Picture 2">
                  <a:extLst>
                    <a:ext uri="{FF2B5EF4-FFF2-40B4-BE49-F238E27FC236}">
                      <a16:creationId xmlns:a16="http://schemas.microsoft.com/office/drawing/2014/main" id="{D3EB385D-AA65-7BD4-FAE9-7DFB5F7A81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505" t="17500" r="42144" b="55052"/>
                <a:stretch/>
              </p:blipFill>
              <p:spPr bwMode="auto">
                <a:xfrm>
                  <a:off x="3806460" y="2931787"/>
                  <a:ext cx="129885" cy="16859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58545BA6-1C2D-8B92-B8A1-15DC5C120ED1}"/>
                    </a:ext>
                  </a:extLst>
                </p:cNvPr>
                <p:cNvCxnSpPr>
                  <a:cxnSpLocks/>
                  <a:stCxn id="118" idx="0"/>
                </p:cNvCxnSpPr>
                <p:nvPr/>
              </p:nvCxnSpPr>
              <p:spPr>
                <a:xfrm>
                  <a:off x="3871402" y="2931787"/>
                  <a:ext cx="1451234" cy="84296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3939971-F8A8-F327-AD7E-84E67C9A2EB6}"/>
                    </a:ext>
                  </a:extLst>
                </p:cNvPr>
                <p:cNvCxnSpPr>
                  <a:cxnSpLocks/>
                  <a:stCxn id="118" idx="2"/>
                </p:cNvCxnSpPr>
                <p:nvPr/>
              </p:nvCxnSpPr>
              <p:spPr>
                <a:xfrm flipV="1">
                  <a:off x="3871402" y="3785316"/>
                  <a:ext cx="1451234" cy="83239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A813F71-1E9D-D302-A38E-364350A6A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8235" y="3548341"/>
                <a:ext cx="68764" cy="22296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1B238C3-5B7D-3B1E-F0AC-A5027C928D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7019" y="3987327"/>
                <a:ext cx="86545" cy="2771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49F7B55-591B-2F41-3657-18BCD2EB7852}"/>
                </a:ext>
              </a:extLst>
            </p:cNvPr>
            <p:cNvGrpSpPr/>
            <p:nvPr/>
          </p:nvGrpSpPr>
          <p:grpSpPr>
            <a:xfrm>
              <a:off x="7268318" y="2233936"/>
              <a:ext cx="1019942" cy="977484"/>
              <a:chOff x="3421391" y="2043722"/>
              <a:chExt cx="1019942" cy="977484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64F15FAD-496A-C5A4-7521-640AABACD2FA}"/>
                  </a:ext>
                </a:extLst>
              </p:cNvPr>
              <p:cNvGrpSpPr/>
              <p:nvPr/>
            </p:nvGrpSpPr>
            <p:grpSpPr>
              <a:xfrm>
                <a:off x="3421391" y="2324100"/>
                <a:ext cx="443477" cy="414834"/>
                <a:chOff x="3871402" y="2931787"/>
                <a:chExt cx="1451234" cy="1651145"/>
              </a:xfrm>
            </p:grpSpPr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425DB55-B013-CB83-817A-6D817E2FC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1402" y="2931787"/>
                  <a:ext cx="1451234" cy="84296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9550FE18-6A25-547E-2220-60F8F9452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71402" y="3750535"/>
                  <a:ext cx="1451234" cy="83239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Arc 129">
                <a:extLst>
                  <a:ext uri="{FF2B5EF4-FFF2-40B4-BE49-F238E27FC236}">
                    <a16:creationId xmlns:a16="http://schemas.microsoft.com/office/drawing/2014/main" id="{B1D4FD19-3EC8-58A1-4B44-743AA48DC8A3}"/>
                  </a:ext>
                </a:extLst>
              </p:cNvPr>
              <p:cNvSpPr/>
              <p:nvPr/>
            </p:nvSpPr>
            <p:spPr>
              <a:xfrm>
                <a:off x="3463849" y="2043722"/>
                <a:ext cx="977484" cy="977484"/>
              </a:xfrm>
              <a:prstGeom prst="arc">
                <a:avLst>
                  <a:gd name="adj1" fmla="val 9454361"/>
                  <a:gd name="adj2" fmla="val 1211619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8FD2423-A586-B7E5-31B8-CA259D0E5D32}"/>
                  </a:ext>
                </a:extLst>
              </p:cNvPr>
              <p:cNvSpPr/>
              <p:nvPr/>
            </p:nvSpPr>
            <p:spPr>
              <a:xfrm>
                <a:off x="3451482" y="2427491"/>
                <a:ext cx="86094" cy="20462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B9EA871-E1FB-7A55-DDB8-721C7282FC29}"/>
                  </a:ext>
                </a:extLst>
              </p:cNvPr>
              <p:cNvSpPr/>
              <p:nvPr/>
            </p:nvSpPr>
            <p:spPr>
              <a:xfrm>
                <a:off x="3446641" y="2478977"/>
                <a:ext cx="47888" cy="1138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33D73E-F521-2D70-EE27-966E11DA9E5D}"/>
              </a:ext>
            </a:extLst>
          </p:cNvPr>
          <p:cNvGrpSpPr/>
          <p:nvPr/>
        </p:nvGrpSpPr>
        <p:grpSpPr>
          <a:xfrm>
            <a:off x="8428850" y="1640117"/>
            <a:ext cx="4098929" cy="2213103"/>
            <a:chOff x="8466950" y="1640117"/>
            <a:chExt cx="4098929" cy="2213103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7A3165A-9F75-6784-9482-C744B6694A12}"/>
                </a:ext>
              </a:extLst>
            </p:cNvPr>
            <p:cNvSpPr/>
            <p:nvPr/>
          </p:nvSpPr>
          <p:spPr>
            <a:xfrm>
              <a:off x="8466950" y="1640117"/>
              <a:ext cx="3632508" cy="2213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3FDECD4-35EF-9EC1-5C1E-C36AC7A48C25}"/>
                </a:ext>
              </a:extLst>
            </p:cNvPr>
            <p:cNvGrpSpPr/>
            <p:nvPr/>
          </p:nvGrpSpPr>
          <p:grpSpPr>
            <a:xfrm>
              <a:off x="8556744" y="1663914"/>
              <a:ext cx="2912421" cy="2119081"/>
              <a:chOff x="531155" y="2938137"/>
              <a:chExt cx="1511292" cy="1665061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D9CDBFA-33BD-E5E2-AA43-8148E5F4B0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214" y="2938137"/>
                <a:ext cx="1451233" cy="842962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E4929D2-CE65-D444-2459-A1EA72DB4F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214" y="3770803"/>
                <a:ext cx="1451233" cy="83239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2">
                <a:extLst>
                  <a:ext uri="{FF2B5EF4-FFF2-40B4-BE49-F238E27FC236}">
                    <a16:creationId xmlns:a16="http://schemas.microsoft.com/office/drawing/2014/main" id="{C34AAF3D-58A2-FEC2-A411-66313C039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05" t="17500" r="42144" b="55052"/>
              <a:stretch/>
            </p:blipFill>
            <p:spPr bwMode="auto">
              <a:xfrm>
                <a:off x="531155" y="3304199"/>
                <a:ext cx="120117" cy="941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1EDE716-A046-07AE-FAE7-B16BA02637E6}"/>
                  </a:ext>
                </a:extLst>
              </p:cNvPr>
              <p:cNvSpPr/>
              <p:nvPr/>
            </p:nvSpPr>
            <p:spPr>
              <a:xfrm>
                <a:off x="569626" y="3299605"/>
                <a:ext cx="1469036" cy="479685"/>
              </a:xfrm>
              <a:custGeom>
                <a:avLst/>
                <a:gdLst>
                  <a:gd name="connsiteX0" fmla="*/ 0 w 1469036"/>
                  <a:gd name="connsiteY0" fmla="*/ 0 h 764498"/>
                  <a:gd name="connsiteX1" fmla="*/ 809469 w 1469036"/>
                  <a:gd name="connsiteY1" fmla="*/ 269823 h 764498"/>
                  <a:gd name="connsiteX2" fmla="*/ 1469036 w 1469036"/>
                  <a:gd name="connsiteY2" fmla="*/ 764498 h 76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9036" h="764498">
                    <a:moveTo>
                      <a:pt x="0" y="0"/>
                    </a:moveTo>
                    <a:cubicBezTo>
                      <a:pt x="282315" y="71203"/>
                      <a:pt x="564630" y="142407"/>
                      <a:pt x="809469" y="269823"/>
                    </a:cubicBezTo>
                    <a:cubicBezTo>
                      <a:pt x="1054308" y="397239"/>
                      <a:pt x="1261672" y="580868"/>
                      <a:pt x="1469036" y="764498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6ED2E04-0A3F-98BB-1738-7C763980CE97}"/>
                  </a:ext>
                </a:extLst>
              </p:cNvPr>
              <p:cNvSpPr/>
              <p:nvPr/>
            </p:nvSpPr>
            <p:spPr>
              <a:xfrm flipV="1">
                <a:off x="569626" y="3765615"/>
                <a:ext cx="1469036" cy="479685"/>
              </a:xfrm>
              <a:custGeom>
                <a:avLst/>
                <a:gdLst>
                  <a:gd name="connsiteX0" fmla="*/ 0 w 1469036"/>
                  <a:gd name="connsiteY0" fmla="*/ 0 h 764498"/>
                  <a:gd name="connsiteX1" fmla="*/ 809469 w 1469036"/>
                  <a:gd name="connsiteY1" fmla="*/ 269823 h 764498"/>
                  <a:gd name="connsiteX2" fmla="*/ 1469036 w 1469036"/>
                  <a:gd name="connsiteY2" fmla="*/ 764498 h 76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9036" h="764498">
                    <a:moveTo>
                      <a:pt x="0" y="0"/>
                    </a:moveTo>
                    <a:cubicBezTo>
                      <a:pt x="282315" y="71203"/>
                      <a:pt x="564630" y="142407"/>
                      <a:pt x="809469" y="269823"/>
                    </a:cubicBezTo>
                    <a:cubicBezTo>
                      <a:pt x="1054308" y="397239"/>
                      <a:pt x="1261672" y="580868"/>
                      <a:pt x="1469036" y="764498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0668EFA-F675-0B57-CB49-2EB9AD320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4144" y="4071944"/>
                <a:ext cx="81633" cy="2297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5924CF6-9B5E-625E-B70B-4898AF2C1F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4724" y="3446644"/>
                <a:ext cx="84904" cy="2219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2431661-801C-9F33-3E9B-78FB5920AC54}"/>
                </a:ext>
              </a:extLst>
            </p:cNvPr>
            <p:cNvGrpSpPr/>
            <p:nvPr/>
          </p:nvGrpSpPr>
          <p:grpSpPr>
            <a:xfrm>
              <a:off x="11545937" y="2233936"/>
              <a:ext cx="1019942" cy="977484"/>
              <a:chOff x="3421391" y="2043722"/>
              <a:chExt cx="1019942" cy="977484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828A1AB-F13E-6608-24E3-587DBF9C0CAD}"/>
                  </a:ext>
                </a:extLst>
              </p:cNvPr>
              <p:cNvGrpSpPr/>
              <p:nvPr/>
            </p:nvGrpSpPr>
            <p:grpSpPr>
              <a:xfrm>
                <a:off x="3421391" y="2324100"/>
                <a:ext cx="443477" cy="414834"/>
                <a:chOff x="3871402" y="2931787"/>
                <a:chExt cx="1451234" cy="1651145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08074AB-308B-7129-A043-4A85721DC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1402" y="2931787"/>
                  <a:ext cx="1451234" cy="84296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8E1FA956-740A-F64C-337D-07C11185B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71402" y="3750535"/>
                  <a:ext cx="1451234" cy="83239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D0BDD87E-0169-4A91-C763-8F1CAB807991}"/>
                  </a:ext>
                </a:extLst>
              </p:cNvPr>
              <p:cNvSpPr/>
              <p:nvPr/>
            </p:nvSpPr>
            <p:spPr>
              <a:xfrm>
                <a:off x="3463849" y="2043722"/>
                <a:ext cx="977484" cy="977484"/>
              </a:xfrm>
              <a:prstGeom prst="arc">
                <a:avLst>
                  <a:gd name="adj1" fmla="val 9454361"/>
                  <a:gd name="adj2" fmla="val 1211619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927A2A6C-EFE5-5ACA-DB8E-4EFC2EA37E3F}"/>
                  </a:ext>
                </a:extLst>
              </p:cNvPr>
              <p:cNvSpPr/>
              <p:nvPr/>
            </p:nvSpPr>
            <p:spPr>
              <a:xfrm>
                <a:off x="3451482" y="2427491"/>
                <a:ext cx="86094" cy="20462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573683C-A6CF-3B64-F561-60171A2A0E9A}"/>
                  </a:ext>
                </a:extLst>
              </p:cNvPr>
              <p:cNvSpPr/>
              <p:nvPr/>
            </p:nvSpPr>
            <p:spPr>
              <a:xfrm>
                <a:off x="3446641" y="2478977"/>
                <a:ext cx="47888" cy="1138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06ECE8D-E04E-5B2D-8C7A-A53E08DAB19A}"/>
              </a:ext>
            </a:extLst>
          </p:cNvPr>
          <p:cNvCxnSpPr/>
          <p:nvPr/>
        </p:nvCxnSpPr>
        <p:spPr>
          <a:xfrm>
            <a:off x="8253212" y="102607"/>
            <a:ext cx="0" cy="61103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92185041-E9D3-5C56-8D46-CBE5C85AE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3" t="53991" r="7663" b="12562"/>
          <a:stretch/>
        </p:blipFill>
        <p:spPr bwMode="auto">
          <a:xfrm>
            <a:off x="10373912" y="-52776"/>
            <a:ext cx="1716431" cy="189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2231E23C-E58E-345D-E284-F525757C2536}"/>
              </a:ext>
            </a:extLst>
          </p:cNvPr>
          <p:cNvSpPr txBox="1"/>
          <p:nvPr/>
        </p:nvSpPr>
        <p:spPr>
          <a:xfrm>
            <a:off x="8243972" y="-40246"/>
            <a:ext cx="20282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WMAP Image Source: </a:t>
            </a:r>
            <a:r>
              <a:rPr lang="en-CA" sz="1600" dirty="0">
                <a:hlinkClick r:id="rId4"/>
              </a:rPr>
              <a:t>https://map.gsfc.nasa.gov/media/030639/index.html</a:t>
            </a:r>
            <a:endParaRPr lang="en-CA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65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29">
        <p:fade/>
      </p:transition>
    </mc:Choice>
    <mc:Fallback xmlns="">
      <p:transition spd="med" advTm="137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ABE516-F81A-4B66-ACF7-4535FB47C327}"/>
              </a:ext>
            </a:extLst>
          </p:cNvPr>
          <p:cNvSpPr txBox="1"/>
          <p:nvPr/>
        </p:nvSpPr>
        <p:spPr>
          <a:xfrm>
            <a:off x="73714" y="95250"/>
            <a:ext cx="11968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Which model describes our universe?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A58ECE-DD62-BD69-724C-3460E5B09EDD}"/>
                  </a:ext>
                </a:extLst>
              </p:cNvPr>
              <p:cNvSpPr txBox="1"/>
              <p:nvPr/>
            </p:nvSpPr>
            <p:spPr>
              <a:xfrm>
                <a:off x="8476220" y="4379926"/>
                <a:ext cx="3356316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7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CA" sz="72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A58ECE-DD62-BD69-724C-3460E5B09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20" y="4379926"/>
                <a:ext cx="3356316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76A5F-2FF8-C1D3-A6FD-51F208103914}"/>
                  </a:ext>
                </a:extLst>
              </p:cNvPr>
              <p:cNvSpPr txBox="1"/>
              <p:nvPr/>
            </p:nvSpPr>
            <p:spPr>
              <a:xfrm>
                <a:off x="587818" y="5040365"/>
                <a:ext cx="7122509" cy="12522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CA" sz="6000" b="0" i="0" smtClean="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CA" sz="6000" b="0" i="0" smtClean="0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6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F76A5F-2FF8-C1D3-A6FD-51F20810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18" y="5040365"/>
                <a:ext cx="7122509" cy="1252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BD039011-52DB-4969-7DB3-90B06417BC7F}"/>
              </a:ext>
            </a:extLst>
          </p:cNvPr>
          <p:cNvSpPr/>
          <p:nvPr/>
        </p:nvSpPr>
        <p:spPr>
          <a:xfrm>
            <a:off x="111814" y="6858000"/>
            <a:ext cx="7122509" cy="12178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B757A9-948C-D080-5DE5-B684600C1C21}"/>
                  </a:ext>
                </a:extLst>
              </p:cNvPr>
              <p:cNvSpPr txBox="1"/>
              <p:nvPr/>
            </p:nvSpPr>
            <p:spPr>
              <a:xfrm>
                <a:off x="162204" y="1040232"/>
                <a:ext cx="11968372" cy="2552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4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WMAP:        </a:t>
                </a:r>
                <a14:m>
                  <m:oMath xmlns:m="http://schemas.openxmlformats.org/officeDocument/2006/math">
                    <m:r>
                      <a:rPr lang="nn-NO" sz="4400" i="1" dirty="0" smtClean="0">
                        <a:latin typeface="Cambria Math" panose="02040503050406030204" pitchFamily="18" charset="0"/>
                      </a:rPr>
                      <m:t>−0.0179&lt;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nn-NO" sz="4400" i="1" dirty="0" smtClean="0">
                        <a:latin typeface="Cambria Math" panose="02040503050406030204" pitchFamily="18" charset="0"/>
                      </a:rPr>
                      <m:t>&lt;0.0081 (95% </m:t>
                    </m:r>
                    <m:r>
                      <a:rPr lang="nn-NO" sz="4400" i="1" dirty="0" smtClean="0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nn-NO" sz="4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3600" b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BOOMERanG</a:t>
                </a:r>
                <a:r>
                  <a:rPr lang="en-CA" sz="3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l-GR" sz="4400" i="1" dirty="0" smtClean="0">
                        <a:latin typeface="Cambria Math" panose="02040503050406030204" pitchFamily="18" charset="0"/>
                      </a:rPr>
                      <m:t>0.88&lt;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4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l-GR" sz="4400" i="1" dirty="0" smtClean="0">
                        <a:latin typeface="Cambria Math" panose="02040503050406030204" pitchFamily="18" charset="0"/>
                      </a:rPr>
                      <m:t>&lt; 1.12</m:t>
                    </m:r>
                    <m:r>
                      <a:rPr lang="en-CA" sz="44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n-NO" sz="4400" i="1" dirty="0">
                        <a:latin typeface="Cambria Math" panose="02040503050406030204" pitchFamily="18" charset="0"/>
                      </a:rPr>
                      <m:t>(95% </m:t>
                    </m:r>
                    <m:r>
                      <a:rPr lang="nn-NO" sz="4400" i="1" dirty="0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nn-NO" sz="4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4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4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Planck: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4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=1.00±0.026 (68% 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B757A9-948C-D080-5DE5-B684600C1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04" y="1040232"/>
                <a:ext cx="11968372" cy="2552750"/>
              </a:xfrm>
              <a:prstGeom prst="rect">
                <a:avLst/>
              </a:prstGeom>
              <a:blipFill>
                <a:blip r:embed="rId6"/>
                <a:stretch>
                  <a:fillRect l="-2089" t="-5024" b="-86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130E15-652A-1E72-B6FB-4B81BE732830}"/>
              </a:ext>
            </a:extLst>
          </p:cNvPr>
          <p:cNvSpPr txBox="1"/>
          <p:nvPr/>
        </p:nvSpPr>
        <p:spPr>
          <a:xfrm>
            <a:off x="379698" y="7544735"/>
            <a:ext cx="113595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/>
              <a:t>WMAP: </a:t>
            </a:r>
            <a:r>
              <a:rPr lang="en-CA" sz="3600" dirty="0">
                <a:hlinkClick r:id="rId7"/>
              </a:rPr>
              <a:t>https://arxiv.org/pdf/0803.0732.pdf</a:t>
            </a:r>
            <a:endParaRPr lang="en-CA" sz="3600" dirty="0"/>
          </a:p>
          <a:p>
            <a:r>
              <a:rPr lang="en-CA" sz="3600" dirty="0" err="1"/>
              <a:t>BOOMERanG</a:t>
            </a:r>
            <a:r>
              <a:rPr lang="en-CA" sz="3600" dirty="0"/>
              <a:t>: </a:t>
            </a:r>
            <a:r>
              <a:rPr lang="en-CA" sz="3600" dirty="0">
                <a:hlinkClick r:id="rId8"/>
              </a:rPr>
              <a:t>https://arxiv.org/pdf/astro-ph/0004404.pdf</a:t>
            </a:r>
            <a:endParaRPr lang="en-CA" sz="3600" dirty="0"/>
          </a:p>
          <a:p>
            <a:r>
              <a:rPr lang="en-CA" sz="3600" dirty="0"/>
              <a:t>Planck: </a:t>
            </a:r>
            <a:r>
              <a:rPr lang="en-CA" sz="3600" dirty="0">
                <a:hlinkClick r:id="rId9"/>
              </a:rPr>
              <a:t>https://en.wikipedia.org/wiki/Lambda-CDM_model#Parameters</a:t>
            </a:r>
            <a:endParaRPr lang="en-CA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64768-B66D-404D-8A51-69F2B07BD9BD}"/>
              </a:ext>
            </a:extLst>
          </p:cNvPr>
          <p:cNvSpPr txBox="1"/>
          <p:nvPr/>
        </p:nvSpPr>
        <p:spPr>
          <a:xfrm>
            <a:off x="8476220" y="3538451"/>
            <a:ext cx="36543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CL = “confidence level”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357D-74F6-CFB7-35A9-E789BF9E24BD}"/>
              </a:ext>
            </a:extLst>
          </p:cNvPr>
          <p:cNvSpPr txBox="1"/>
          <p:nvPr/>
        </p:nvSpPr>
        <p:spPr>
          <a:xfrm>
            <a:off x="162204" y="3538451"/>
            <a:ext cx="36543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Sources in description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29726D-144C-3C5A-4A7D-95F5EBD8AE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4040" y="4105440"/>
              <a:ext cx="2038680" cy="74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29726D-144C-3C5A-4A7D-95F5EBD8AE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4680" y="4096080"/>
                <a:ext cx="2057400" cy="76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767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43">
        <p:fade/>
      </p:transition>
    </mc:Choice>
    <mc:Fallback xmlns="">
      <p:transition spd="med" advTm="173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7" grpId="0"/>
      <p:bldP spid="7" grpId="0" build="p"/>
      <p:bldP spid="9" grpId="0"/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8D3F31-7185-95AA-6714-8DB357FB0898}"/>
                  </a:ext>
                </a:extLst>
              </p:cNvPr>
              <p:cNvSpPr txBox="1"/>
              <p:nvPr/>
            </p:nvSpPr>
            <p:spPr>
              <a:xfrm>
                <a:off x="7258181" y="206964"/>
                <a:ext cx="1651207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4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&gt;0 </m:t>
                      </m:r>
                    </m:oMath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8D3F31-7185-95AA-6714-8DB357FB0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181" y="206964"/>
                <a:ext cx="1651207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E3978F9-745D-DA4A-35A7-748F2E9F9408}"/>
              </a:ext>
            </a:extLst>
          </p:cNvPr>
          <p:cNvGrpSpPr/>
          <p:nvPr/>
        </p:nvGrpSpPr>
        <p:grpSpPr>
          <a:xfrm>
            <a:off x="208522" y="130857"/>
            <a:ext cx="11983477" cy="4412957"/>
            <a:chOff x="4411412" y="2088569"/>
            <a:chExt cx="7315267" cy="46206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3CD568-EB6F-1743-0550-491796670D56}"/>
                </a:ext>
              </a:extLst>
            </p:cNvPr>
            <p:cNvGrpSpPr/>
            <p:nvPr/>
          </p:nvGrpSpPr>
          <p:grpSpPr>
            <a:xfrm>
              <a:off x="4411412" y="2260660"/>
              <a:ext cx="6852295" cy="4448561"/>
              <a:chOff x="1743654" y="1130470"/>
              <a:chExt cx="9511762" cy="5366121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FF4DD18-232A-457D-E065-1347388A8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9511762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0EC08D6-0FB9-729B-CB06-7B09D4961D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4532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42FB562-8156-5607-091B-B04193BE311F}"/>
                    </a:ext>
                  </a:extLst>
                </p:cNvPr>
                <p:cNvSpPr txBox="1"/>
                <p:nvPr/>
              </p:nvSpPr>
              <p:spPr>
                <a:xfrm>
                  <a:off x="11249316" y="5525759"/>
                  <a:ext cx="477363" cy="10634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42FB562-8156-5607-091B-B04193BE3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9316" y="5525759"/>
                  <a:ext cx="477363" cy="10634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B32515-62EB-578D-F10E-AA08A99152A0}"/>
                    </a:ext>
                  </a:extLst>
                </p:cNvPr>
                <p:cNvSpPr txBox="1"/>
                <p:nvPr/>
              </p:nvSpPr>
              <p:spPr>
                <a:xfrm>
                  <a:off x="4584941" y="2088569"/>
                  <a:ext cx="1219917" cy="10634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AB32515-62EB-578D-F10E-AA08A9915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4941" y="2088569"/>
                  <a:ext cx="1219917" cy="10634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764538-D198-907C-02A1-A62DE00340A9}"/>
              </a:ext>
            </a:extLst>
          </p:cNvPr>
          <p:cNvGrpSpPr/>
          <p:nvPr/>
        </p:nvGrpSpPr>
        <p:grpSpPr>
          <a:xfrm>
            <a:off x="517139" y="223245"/>
            <a:ext cx="9865725" cy="4027956"/>
            <a:chOff x="5173958" y="2691375"/>
            <a:chExt cx="4239416" cy="371146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00C7427-D95B-BF92-FCAC-357C8302A049}"/>
                </a:ext>
              </a:extLst>
            </p:cNvPr>
            <p:cNvSpPr/>
            <p:nvPr/>
          </p:nvSpPr>
          <p:spPr>
            <a:xfrm>
              <a:off x="5173958" y="4546105"/>
              <a:ext cx="2127457" cy="1856732"/>
            </a:xfrm>
            <a:custGeom>
              <a:avLst/>
              <a:gdLst>
                <a:gd name="connsiteX0" fmla="*/ 0 w 4432516"/>
                <a:gd name="connsiteY0" fmla="*/ 2061274 h 2061274"/>
                <a:gd name="connsiteX1" fmla="*/ 201478 w 4432516"/>
                <a:gd name="connsiteY1" fmla="*/ 1301858 h 2061274"/>
                <a:gd name="connsiteX2" fmla="*/ 635431 w 4432516"/>
                <a:gd name="connsiteY2" fmla="*/ 697424 h 2061274"/>
                <a:gd name="connsiteX3" fmla="*/ 1317356 w 4432516"/>
                <a:gd name="connsiteY3" fmla="*/ 309966 h 2061274"/>
                <a:gd name="connsiteX4" fmla="*/ 2386739 w 4432516"/>
                <a:gd name="connsiteY4" fmla="*/ 92990 h 2061274"/>
                <a:gd name="connsiteX5" fmla="*/ 3270143 w 4432516"/>
                <a:gd name="connsiteY5" fmla="*/ 15498 h 2061274"/>
                <a:gd name="connsiteX6" fmla="*/ 4432516 w 4432516"/>
                <a:gd name="connsiteY6" fmla="*/ 0 h 2061274"/>
                <a:gd name="connsiteX0" fmla="*/ 0 w 3270143"/>
                <a:gd name="connsiteY0" fmla="*/ 2045776 h 2045776"/>
                <a:gd name="connsiteX1" fmla="*/ 201478 w 3270143"/>
                <a:gd name="connsiteY1" fmla="*/ 1286360 h 2045776"/>
                <a:gd name="connsiteX2" fmla="*/ 635431 w 3270143"/>
                <a:gd name="connsiteY2" fmla="*/ 681926 h 2045776"/>
                <a:gd name="connsiteX3" fmla="*/ 1317356 w 3270143"/>
                <a:gd name="connsiteY3" fmla="*/ 294468 h 2045776"/>
                <a:gd name="connsiteX4" fmla="*/ 2386739 w 3270143"/>
                <a:gd name="connsiteY4" fmla="*/ 77492 h 2045776"/>
                <a:gd name="connsiteX5" fmla="*/ 3270143 w 3270143"/>
                <a:gd name="connsiteY5" fmla="*/ 0 h 2045776"/>
                <a:gd name="connsiteX0" fmla="*/ 0 w 2386739"/>
                <a:gd name="connsiteY0" fmla="*/ 1968284 h 1968284"/>
                <a:gd name="connsiteX1" fmla="*/ 201478 w 2386739"/>
                <a:gd name="connsiteY1" fmla="*/ 1208868 h 1968284"/>
                <a:gd name="connsiteX2" fmla="*/ 635431 w 2386739"/>
                <a:gd name="connsiteY2" fmla="*/ 604434 h 1968284"/>
                <a:gd name="connsiteX3" fmla="*/ 1317356 w 2386739"/>
                <a:gd name="connsiteY3" fmla="*/ 216976 h 1968284"/>
                <a:gd name="connsiteX4" fmla="*/ 2386739 w 2386739"/>
                <a:gd name="connsiteY4" fmla="*/ 0 h 19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739" h="1968284">
                  <a:moveTo>
                    <a:pt x="0" y="1968284"/>
                  </a:moveTo>
                  <a:cubicBezTo>
                    <a:pt x="47786" y="1702230"/>
                    <a:pt x="95573" y="1436176"/>
                    <a:pt x="201478" y="1208868"/>
                  </a:cubicBezTo>
                  <a:cubicBezTo>
                    <a:pt x="307383" y="981560"/>
                    <a:pt x="449451" y="769749"/>
                    <a:pt x="635431" y="604434"/>
                  </a:cubicBezTo>
                  <a:cubicBezTo>
                    <a:pt x="821411" y="439119"/>
                    <a:pt x="1025471" y="317715"/>
                    <a:pt x="1317356" y="216976"/>
                  </a:cubicBezTo>
                  <a:cubicBezTo>
                    <a:pt x="1609241" y="116237"/>
                    <a:pt x="2061275" y="49078"/>
                    <a:pt x="2386739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0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0DE606-5F2F-CB2C-C62E-0E8A76B6C31B}"/>
                </a:ext>
              </a:extLst>
            </p:cNvPr>
            <p:cNvSpPr/>
            <p:nvPr/>
          </p:nvSpPr>
          <p:spPr>
            <a:xfrm rot="10800000">
              <a:off x="7285917" y="2691375"/>
              <a:ext cx="2127457" cy="1856732"/>
            </a:xfrm>
            <a:custGeom>
              <a:avLst/>
              <a:gdLst>
                <a:gd name="connsiteX0" fmla="*/ 0 w 4432516"/>
                <a:gd name="connsiteY0" fmla="*/ 2061274 h 2061274"/>
                <a:gd name="connsiteX1" fmla="*/ 201478 w 4432516"/>
                <a:gd name="connsiteY1" fmla="*/ 1301858 h 2061274"/>
                <a:gd name="connsiteX2" fmla="*/ 635431 w 4432516"/>
                <a:gd name="connsiteY2" fmla="*/ 697424 h 2061274"/>
                <a:gd name="connsiteX3" fmla="*/ 1317356 w 4432516"/>
                <a:gd name="connsiteY3" fmla="*/ 309966 h 2061274"/>
                <a:gd name="connsiteX4" fmla="*/ 2386739 w 4432516"/>
                <a:gd name="connsiteY4" fmla="*/ 92990 h 2061274"/>
                <a:gd name="connsiteX5" fmla="*/ 3270143 w 4432516"/>
                <a:gd name="connsiteY5" fmla="*/ 15498 h 2061274"/>
                <a:gd name="connsiteX6" fmla="*/ 4432516 w 4432516"/>
                <a:gd name="connsiteY6" fmla="*/ 0 h 2061274"/>
                <a:gd name="connsiteX0" fmla="*/ 0 w 3270143"/>
                <a:gd name="connsiteY0" fmla="*/ 2045776 h 2045776"/>
                <a:gd name="connsiteX1" fmla="*/ 201478 w 3270143"/>
                <a:gd name="connsiteY1" fmla="*/ 1286360 h 2045776"/>
                <a:gd name="connsiteX2" fmla="*/ 635431 w 3270143"/>
                <a:gd name="connsiteY2" fmla="*/ 681926 h 2045776"/>
                <a:gd name="connsiteX3" fmla="*/ 1317356 w 3270143"/>
                <a:gd name="connsiteY3" fmla="*/ 294468 h 2045776"/>
                <a:gd name="connsiteX4" fmla="*/ 2386739 w 3270143"/>
                <a:gd name="connsiteY4" fmla="*/ 77492 h 2045776"/>
                <a:gd name="connsiteX5" fmla="*/ 3270143 w 3270143"/>
                <a:gd name="connsiteY5" fmla="*/ 0 h 2045776"/>
                <a:gd name="connsiteX0" fmla="*/ 0 w 2386739"/>
                <a:gd name="connsiteY0" fmla="*/ 1968284 h 1968284"/>
                <a:gd name="connsiteX1" fmla="*/ 201478 w 2386739"/>
                <a:gd name="connsiteY1" fmla="*/ 1208868 h 1968284"/>
                <a:gd name="connsiteX2" fmla="*/ 635431 w 2386739"/>
                <a:gd name="connsiteY2" fmla="*/ 604434 h 1968284"/>
                <a:gd name="connsiteX3" fmla="*/ 1317356 w 2386739"/>
                <a:gd name="connsiteY3" fmla="*/ 216976 h 1968284"/>
                <a:gd name="connsiteX4" fmla="*/ 2386739 w 2386739"/>
                <a:gd name="connsiteY4" fmla="*/ 0 h 19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739" h="1968284">
                  <a:moveTo>
                    <a:pt x="0" y="1968284"/>
                  </a:moveTo>
                  <a:cubicBezTo>
                    <a:pt x="47786" y="1702230"/>
                    <a:pt x="95573" y="1436176"/>
                    <a:pt x="201478" y="1208868"/>
                  </a:cubicBezTo>
                  <a:cubicBezTo>
                    <a:pt x="307383" y="981560"/>
                    <a:pt x="449451" y="769749"/>
                    <a:pt x="635431" y="604434"/>
                  </a:cubicBezTo>
                  <a:cubicBezTo>
                    <a:pt x="821411" y="439119"/>
                    <a:pt x="1025471" y="317715"/>
                    <a:pt x="1317356" y="216976"/>
                  </a:cubicBezTo>
                  <a:cubicBezTo>
                    <a:pt x="1609241" y="116237"/>
                    <a:pt x="2061275" y="49078"/>
                    <a:pt x="2386739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187570-F215-0BF5-F4E1-5B62DCBA5342}"/>
                  </a:ext>
                </a:extLst>
              </p:cNvPr>
              <p:cNvSpPr txBox="1"/>
              <p:nvPr/>
            </p:nvSpPr>
            <p:spPr>
              <a:xfrm>
                <a:off x="1102838" y="2705664"/>
                <a:ext cx="3078863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dirty="0"/>
                  <a:t>        Radiation-</a:t>
                </a:r>
              </a:p>
              <a:p>
                <a:pPr algn="ctr"/>
                <a:r>
                  <a:rPr lang="en-CA" sz="2800" dirty="0"/>
                  <a:t>         dominated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sz="360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187570-F215-0BF5-F4E1-5B62DCBA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38" y="2705664"/>
                <a:ext cx="3078863" cy="1508105"/>
              </a:xfrm>
              <a:prstGeom prst="rect">
                <a:avLst/>
              </a:prstGeom>
              <a:blipFill>
                <a:blip r:embed="rId6"/>
                <a:stretch>
                  <a:fillRect t="-40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EB813-01DB-D26D-19BD-0BECA53BA3CF}"/>
                  </a:ext>
                </a:extLst>
              </p:cNvPr>
              <p:cNvSpPr txBox="1"/>
              <p:nvPr/>
            </p:nvSpPr>
            <p:spPr>
              <a:xfrm>
                <a:off x="4645745" y="2603938"/>
                <a:ext cx="310143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200" dirty="0"/>
                  <a:t>Matter-dominated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CA" sz="3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BEB813-01DB-D26D-19BD-0BECA53BA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45" y="2603938"/>
                <a:ext cx="3101435" cy="1631216"/>
              </a:xfrm>
              <a:prstGeom prst="rect">
                <a:avLst/>
              </a:prstGeom>
              <a:blipFill>
                <a:blip r:embed="rId7"/>
                <a:stretch>
                  <a:fillRect t="-48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A98BB6-4C3B-DC94-068F-725EC7BE94EC}"/>
                  </a:ext>
                </a:extLst>
              </p:cNvPr>
              <p:cNvSpPr txBox="1"/>
              <p:nvPr/>
            </p:nvSpPr>
            <p:spPr>
              <a:xfrm>
                <a:off x="8201773" y="2622227"/>
                <a:ext cx="3374792" cy="154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200" dirty="0"/>
                  <a:t>Dark-Energy-dominated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sz="2800" dirty="0"/>
                  <a:t> dominates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28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28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A98BB6-4C3B-DC94-068F-725EC7BE9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773" y="2622227"/>
                <a:ext cx="3374792" cy="1546770"/>
              </a:xfrm>
              <a:prstGeom prst="rect">
                <a:avLst/>
              </a:prstGeom>
              <a:blipFill>
                <a:blip r:embed="rId8"/>
                <a:stretch>
                  <a:fillRect t="-5118" b="-78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D37CE5-18C9-F8D6-FE29-DAA392A4331D}"/>
                  </a:ext>
                </a:extLst>
              </p:cNvPr>
              <p:cNvSpPr txBox="1"/>
              <p:nvPr/>
            </p:nvSpPr>
            <p:spPr>
              <a:xfrm>
                <a:off x="2271437" y="164164"/>
                <a:ext cx="4823496" cy="14090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D37CE5-18C9-F8D6-FE29-DAA392A4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437" y="164164"/>
                <a:ext cx="4823496" cy="14090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813914-B5F6-7C29-8C93-95E77F881E4F}"/>
                  </a:ext>
                </a:extLst>
              </p:cNvPr>
              <p:cNvSpPr txBox="1"/>
              <p:nvPr/>
            </p:nvSpPr>
            <p:spPr>
              <a:xfrm>
                <a:off x="8041561" y="5756655"/>
                <a:ext cx="4042953" cy="9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ad>
                          <m:radPr>
                            <m:degHide m:val="on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CA" sz="48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/3</m:t>
                            </m:r>
                          </m:e>
                        </m:rad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813914-B5F6-7C29-8C93-95E77F881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561" y="5756655"/>
                <a:ext cx="4042953" cy="9918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1C5804-40EB-24EC-E701-C67033CEA8EE}"/>
                  </a:ext>
                </a:extLst>
              </p:cNvPr>
              <p:cNvSpPr txBox="1"/>
              <p:nvPr/>
            </p:nvSpPr>
            <p:spPr>
              <a:xfrm>
                <a:off x="1050485" y="5761499"/>
                <a:ext cx="2659365" cy="101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1C5804-40EB-24EC-E701-C67033CE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485" y="5761499"/>
                <a:ext cx="2659365" cy="1011302"/>
              </a:xfrm>
              <a:prstGeom prst="rect">
                <a:avLst/>
              </a:prstGeom>
              <a:blipFill>
                <a:blip r:embed="rId11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5A9E84-CC66-9724-78E9-5BC621B057BB}"/>
                  </a:ext>
                </a:extLst>
              </p:cNvPr>
              <p:cNvSpPr txBox="1"/>
              <p:nvPr/>
            </p:nvSpPr>
            <p:spPr>
              <a:xfrm>
                <a:off x="4583292" y="5735432"/>
                <a:ext cx="2913829" cy="1013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5A9E84-CC66-9724-78E9-5BC621B0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292" y="5735432"/>
                <a:ext cx="2913829" cy="10130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F7EFBA-A601-C72A-E71E-D79CB9DC46F3}"/>
              </a:ext>
            </a:extLst>
          </p:cNvPr>
          <p:cNvCxnSpPr>
            <a:cxnSpLocks/>
          </p:cNvCxnSpPr>
          <p:nvPr/>
        </p:nvCxnSpPr>
        <p:spPr>
          <a:xfrm>
            <a:off x="4181701" y="2128651"/>
            <a:ext cx="0" cy="47293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AB5CE6-A4A2-41D2-27E9-E73473639C5D}"/>
              </a:ext>
            </a:extLst>
          </p:cNvPr>
          <p:cNvCxnSpPr>
            <a:cxnSpLocks/>
          </p:cNvCxnSpPr>
          <p:nvPr/>
        </p:nvCxnSpPr>
        <p:spPr>
          <a:xfrm>
            <a:off x="7898711" y="1835279"/>
            <a:ext cx="0" cy="502272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DC22B5-4B42-4E1A-4B05-AAAECD7E6ED7}"/>
                  </a:ext>
                </a:extLst>
              </p:cNvPr>
              <p:cNvSpPr txBox="1"/>
              <p:nvPr/>
            </p:nvSpPr>
            <p:spPr>
              <a:xfrm>
                <a:off x="4324552" y="4537723"/>
                <a:ext cx="3368445" cy="11293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1</a:t>
                </a:r>
                <a:r>
                  <a:rPr lang="en-GB" sz="3200" baseline="30000" dirty="0"/>
                  <a:t>st</a:t>
                </a:r>
                <a:r>
                  <a:rPr lang="en-GB" sz="3200" dirty="0"/>
                  <a:t> </a:t>
                </a:r>
                <a:r>
                  <a:rPr lang="en-GB" sz="3200" dirty="0" err="1"/>
                  <a:t>Freidmann</a:t>
                </a:r>
                <a:r>
                  <a:rPr lang="en-GB" sz="3200" dirty="0"/>
                  <a:t> </a:t>
                </a:r>
                <a:r>
                  <a:rPr lang="en-GB" sz="3200" dirty="0" err="1"/>
                  <a:t>Eqn</a:t>
                </a:r>
                <a:r>
                  <a:rPr lang="en-GB" sz="3200" dirty="0"/>
                  <a:t>:</a:t>
                </a:r>
              </a:p>
              <a:p>
                <a:pPr algn="ctr"/>
                <a:r>
                  <a:rPr lang="en-GB" sz="3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DC22B5-4B42-4E1A-4B05-AAAECD7E6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552" y="4537723"/>
                <a:ext cx="3368445" cy="1129348"/>
              </a:xfrm>
              <a:prstGeom prst="rect">
                <a:avLst/>
              </a:prstGeom>
              <a:blipFill>
                <a:blip r:embed="rId13"/>
                <a:stretch>
                  <a:fillRect l="-4521" t="-6989" r="-198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6251E7-B503-BBC3-C521-76CC82CF88AE}"/>
                  </a:ext>
                </a:extLst>
              </p:cNvPr>
              <p:cNvSpPr txBox="1"/>
              <p:nvPr/>
            </p:nvSpPr>
            <p:spPr>
              <a:xfrm>
                <a:off x="8041561" y="4518645"/>
                <a:ext cx="3368445" cy="11811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1</a:t>
                </a:r>
                <a:r>
                  <a:rPr lang="en-GB" sz="3200" baseline="30000" dirty="0"/>
                  <a:t>st</a:t>
                </a:r>
                <a:r>
                  <a:rPr lang="en-GB" sz="3200" dirty="0"/>
                  <a:t> </a:t>
                </a:r>
                <a:r>
                  <a:rPr lang="en-GB" sz="3200" dirty="0" err="1"/>
                  <a:t>Freidmann</a:t>
                </a:r>
                <a:r>
                  <a:rPr lang="en-GB" sz="3200" dirty="0"/>
                  <a:t> </a:t>
                </a:r>
                <a:r>
                  <a:rPr lang="en-GB" sz="3200" dirty="0" err="1"/>
                  <a:t>Eqn</a:t>
                </a:r>
                <a:r>
                  <a:rPr lang="en-GB" sz="3200" dirty="0"/>
                  <a:t>:</a:t>
                </a:r>
              </a:p>
              <a:p>
                <a:pPr algn="ctr"/>
                <a:r>
                  <a:rPr lang="en-GB" sz="3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CA" sz="32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/3</m:t>
                        </m:r>
                      </m:e>
                    </m:rad>
                    <m:r>
                      <a:rPr lang="en-CA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6251E7-B503-BBC3-C521-76CC82CF8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561" y="4518645"/>
                <a:ext cx="3368445" cy="1181157"/>
              </a:xfrm>
              <a:prstGeom prst="rect">
                <a:avLst/>
              </a:prstGeom>
              <a:blipFill>
                <a:blip r:embed="rId14"/>
                <a:stretch>
                  <a:fillRect l="-4521" t="-6701" r="-198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98E4B6-FD00-90E0-8A04-84953CF6A91B}"/>
                  </a:ext>
                </a:extLst>
              </p:cNvPr>
              <p:cNvSpPr txBox="1"/>
              <p:nvPr/>
            </p:nvSpPr>
            <p:spPr>
              <a:xfrm>
                <a:off x="728198" y="4570513"/>
                <a:ext cx="3368445" cy="10772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1</a:t>
                </a:r>
                <a:r>
                  <a:rPr lang="en-GB" sz="3200" baseline="30000" dirty="0"/>
                  <a:t>st</a:t>
                </a:r>
                <a:r>
                  <a:rPr lang="en-GB" sz="3200" dirty="0"/>
                  <a:t> </a:t>
                </a:r>
                <a:r>
                  <a:rPr lang="en-GB" sz="3200" dirty="0" err="1"/>
                  <a:t>Freidmann</a:t>
                </a:r>
                <a:r>
                  <a:rPr lang="en-GB" sz="3200" dirty="0"/>
                  <a:t> </a:t>
                </a:r>
                <a:r>
                  <a:rPr lang="en-GB" sz="3200" dirty="0" err="1"/>
                  <a:t>Eqn</a:t>
                </a:r>
                <a:r>
                  <a:rPr lang="en-GB" sz="3200" dirty="0"/>
                  <a:t>:</a:t>
                </a:r>
              </a:p>
              <a:p>
                <a:pPr algn="ctr"/>
                <a:r>
                  <a:rPr lang="en-GB" sz="3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98E4B6-FD00-90E0-8A04-84953CF6A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98" y="4570513"/>
                <a:ext cx="3368445" cy="1077218"/>
              </a:xfrm>
              <a:prstGeom prst="rect">
                <a:avLst/>
              </a:prstGeom>
              <a:blipFill>
                <a:blip r:embed="rId15"/>
                <a:stretch>
                  <a:fillRect l="-4521" t="-7386" r="-198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C4D4ED-776D-ACC1-E55A-4378F2FA32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4200" y="1676520"/>
              <a:ext cx="10115280" cy="504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C4D4ED-776D-ACC1-E55A-4378F2FA32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4840" y="1667160"/>
                <a:ext cx="10134000" cy="5060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640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82"/>
    </mc:Choice>
    <mc:Fallback xmlns="">
      <p:transition spd="slow" advTm="52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4" grpId="0"/>
      <p:bldP spid="25" grpId="0"/>
      <p:bldP spid="27" grpId="0"/>
      <p:bldP spid="33" grpId="0"/>
      <p:bldP spid="34" grpId="0"/>
      <p:bldP spid="3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20F2812-0BC2-FB05-140C-8930BE47687A}"/>
              </a:ext>
            </a:extLst>
          </p:cNvPr>
          <p:cNvSpPr/>
          <p:nvPr/>
        </p:nvSpPr>
        <p:spPr>
          <a:xfrm>
            <a:off x="1534899" y="1"/>
            <a:ext cx="232050" cy="685800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AAE28F-075E-3A76-F3B5-290BF1FC1582}"/>
              </a:ext>
            </a:extLst>
          </p:cNvPr>
          <p:cNvSpPr/>
          <p:nvPr/>
        </p:nvSpPr>
        <p:spPr>
          <a:xfrm>
            <a:off x="7645757" y="0"/>
            <a:ext cx="4546243" cy="685800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31F2F3-DF8E-9922-6901-EC00D2DA4E34}"/>
              </a:ext>
            </a:extLst>
          </p:cNvPr>
          <p:cNvSpPr/>
          <p:nvPr/>
        </p:nvSpPr>
        <p:spPr>
          <a:xfrm>
            <a:off x="1771054" y="0"/>
            <a:ext cx="5874701" cy="6858000"/>
          </a:xfrm>
          <a:prstGeom prst="rect">
            <a:avLst/>
          </a:prstGeom>
          <a:solidFill>
            <a:srgbClr val="FF339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4D2EF-794A-5D32-0237-65E6B6331FAA}"/>
              </a:ext>
            </a:extLst>
          </p:cNvPr>
          <p:cNvGrpSpPr/>
          <p:nvPr/>
        </p:nvGrpSpPr>
        <p:grpSpPr>
          <a:xfrm>
            <a:off x="-151058" y="-114300"/>
            <a:ext cx="12343056" cy="4696084"/>
            <a:chOff x="-1334917" y="0"/>
            <a:chExt cx="13526915" cy="46960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3978F9-745D-DA4A-35A7-748F2E9F9408}"/>
                </a:ext>
              </a:extLst>
            </p:cNvPr>
            <p:cNvGrpSpPr/>
            <p:nvPr/>
          </p:nvGrpSpPr>
          <p:grpSpPr>
            <a:xfrm>
              <a:off x="-1334917" y="0"/>
              <a:ext cx="13526915" cy="4696084"/>
              <a:chOff x="3469226" y="1951553"/>
              <a:chExt cx="8257453" cy="491710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83CD568-EB6F-1743-0550-491796670D56}"/>
                  </a:ext>
                </a:extLst>
              </p:cNvPr>
              <p:cNvGrpSpPr/>
              <p:nvPr/>
            </p:nvGrpSpPr>
            <p:grpSpPr>
              <a:xfrm>
                <a:off x="4411412" y="2260660"/>
                <a:ext cx="6852295" cy="4448561"/>
                <a:chOff x="1743654" y="1130470"/>
                <a:chExt cx="9511762" cy="5366121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AFF4DD18-232A-457D-E065-1347388A86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3654" y="6125080"/>
                  <a:ext cx="9511762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90EC08D6-0FB9-729B-CB06-7B09D4961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84532" y="1130470"/>
                  <a:ext cx="0" cy="5366121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42FB562-8156-5607-091B-B04193BE31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9316" y="5805191"/>
                    <a:ext cx="477363" cy="10634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42FB562-8156-5607-091B-B04193BE31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9316" y="5805191"/>
                    <a:ext cx="477363" cy="10634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AB32515-62EB-578D-F10E-AA08A99152A0}"/>
                      </a:ext>
                    </a:extLst>
                  </p:cNvPr>
                  <p:cNvSpPr txBox="1"/>
                  <p:nvPr/>
                </p:nvSpPr>
                <p:spPr>
                  <a:xfrm>
                    <a:off x="3469226" y="1951553"/>
                    <a:ext cx="1219917" cy="10634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AB32515-62EB-578D-F10E-AA08A9915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9226" y="1951553"/>
                    <a:ext cx="1219917" cy="10634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764538-D198-907C-02A1-A62DE00340A9}"/>
                </a:ext>
              </a:extLst>
            </p:cNvPr>
            <p:cNvGrpSpPr/>
            <p:nvPr/>
          </p:nvGrpSpPr>
          <p:grpSpPr>
            <a:xfrm>
              <a:off x="739462" y="223245"/>
              <a:ext cx="10959748" cy="1905406"/>
              <a:chOff x="5173958" y="2691375"/>
              <a:chExt cx="4239416" cy="371146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00C7427-D95B-BF92-FCAC-357C8302A049}"/>
                  </a:ext>
                </a:extLst>
              </p:cNvPr>
              <p:cNvSpPr/>
              <p:nvPr/>
            </p:nvSpPr>
            <p:spPr>
              <a:xfrm>
                <a:off x="5173958" y="4546105"/>
                <a:ext cx="2127457" cy="1856732"/>
              </a:xfrm>
              <a:custGeom>
                <a:avLst/>
                <a:gdLst>
                  <a:gd name="connsiteX0" fmla="*/ 0 w 4432516"/>
                  <a:gd name="connsiteY0" fmla="*/ 2061274 h 2061274"/>
                  <a:gd name="connsiteX1" fmla="*/ 201478 w 4432516"/>
                  <a:gd name="connsiteY1" fmla="*/ 1301858 h 2061274"/>
                  <a:gd name="connsiteX2" fmla="*/ 635431 w 4432516"/>
                  <a:gd name="connsiteY2" fmla="*/ 697424 h 2061274"/>
                  <a:gd name="connsiteX3" fmla="*/ 1317356 w 4432516"/>
                  <a:gd name="connsiteY3" fmla="*/ 309966 h 2061274"/>
                  <a:gd name="connsiteX4" fmla="*/ 2386739 w 4432516"/>
                  <a:gd name="connsiteY4" fmla="*/ 92990 h 2061274"/>
                  <a:gd name="connsiteX5" fmla="*/ 3270143 w 4432516"/>
                  <a:gd name="connsiteY5" fmla="*/ 15498 h 2061274"/>
                  <a:gd name="connsiteX6" fmla="*/ 4432516 w 4432516"/>
                  <a:gd name="connsiteY6" fmla="*/ 0 h 2061274"/>
                  <a:gd name="connsiteX0" fmla="*/ 0 w 3270143"/>
                  <a:gd name="connsiteY0" fmla="*/ 2045776 h 2045776"/>
                  <a:gd name="connsiteX1" fmla="*/ 201478 w 3270143"/>
                  <a:gd name="connsiteY1" fmla="*/ 1286360 h 2045776"/>
                  <a:gd name="connsiteX2" fmla="*/ 635431 w 3270143"/>
                  <a:gd name="connsiteY2" fmla="*/ 681926 h 2045776"/>
                  <a:gd name="connsiteX3" fmla="*/ 1317356 w 3270143"/>
                  <a:gd name="connsiteY3" fmla="*/ 294468 h 2045776"/>
                  <a:gd name="connsiteX4" fmla="*/ 2386739 w 3270143"/>
                  <a:gd name="connsiteY4" fmla="*/ 77492 h 2045776"/>
                  <a:gd name="connsiteX5" fmla="*/ 3270143 w 3270143"/>
                  <a:gd name="connsiteY5" fmla="*/ 0 h 2045776"/>
                  <a:gd name="connsiteX0" fmla="*/ 0 w 2386739"/>
                  <a:gd name="connsiteY0" fmla="*/ 1968284 h 1968284"/>
                  <a:gd name="connsiteX1" fmla="*/ 201478 w 2386739"/>
                  <a:gd name="connsiteY1" fmla="*/ 1208868 h 1968284"/>
                  <a:gd name="connsiteX2" fmla="*/ 635431 w 2386739"/>
                  <a:gd name="connsiteY2" fmla="*/ 604434 h 1968284"/>
                  <a:gd name="connsiteX3" fmla="*/ 1317356 w 2386739"/>
                  <a:gd name="connsiteY3" fmla="*/ 216976 h 1968284"/>
                  <a:gd name="connsiteX4" fmla="*/ 2386739 w 2386739"/>
                  <a:gd name="connsiteY4" fmla="*/ 0 h 196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739" h="1968284">
                    <a:moveTo>
                      <a:pt x="0" y="1968284"/>
                    </a:moveTo>
                    <a:cubicBezTo>
                      <a:pt x="47786" y="1702230"/>
                      <a:pt x="95573" y="1436176"/>
                      <a:pt x="201478" y="1208868"/>
                    </a:cubicBezTo>
                    <a:cubicBezTo>
                      <a:pt x="307383" y="981560"/>
                      <a:pt x="449451" y="769749"/>
                      <a:pt x="635431" y="604434"/>
                    </a:cubicBezTo>
                    <a:cubicBezTo>
                      <a:pt x="821411" y="439119"/>
                      <a:pt x="1025471" y="317715"/>
                      <a:pt x="1317356" y="216976"/>
                    </a:cubicBezTo>
                    <a:cubicBezTo>
                      <a:pt x="1609241" y="116237"/>
                      <a:pt x="2061275" y="49078"/>
                      <a:pt x="2386739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30DE606-5F2F-CB2C-C62E-0E8A76B6C31B}"/>
                  </a:ext>
                </a:extLst>
              </p:cNvPr>
              <p:cNvSpPr/>
              <p:nvPr/>
            </p:nvSpPr>
            <p:spPr>
              <a:xfrm rot="10800000">
                <a:off x="7285917" y="2691375"/>
                <a:ext cx="2127457" cy="1856732"/>
              </a:xfrm>
              <a:custGeom>
                <a:avLst/>
                <a:gdLst>
                  <a:gd name="connsiteX0" fmla="*/ 0 w 4432516"/>
                  <a:gd name="connsiteY0" fmla="*/ 2061274 h 2061274"/>
                  <a:gd name="connsiteX1" fmla="*/ 201478 w 4432516"/>
                  <a:gd name="connsiteY1" fmla="*/ 1301858 h 2061274"/>
                  <a:gd name="connsiteX2" fmla="*/ 635431 w 4432516"/>
                  <a:gd name="connsiteY2" fmla="*/ 697424 h 2061274"/>
                  <a:gd name="connsiteX3" fmla="*/ 1317356 w 4432516"/>
                  <a:gd name="connsiteY3" fmla="*/ 309966 h 2061274"/>
                  <a:gd name="connsiteX4" fmla="*/ 2386739 w 4432516"/>
                  <a:gd name="connsiteY4" fmla="*/ 92990 h 2061274"/>
                  <a:gd name="connsiteX5" fmla="*/ 3270143 w 4432516"/>
                  <a:gd name="connsiteY5" fmla="*/ 15498 h 2061274"/>
                  <a:gd name="connsiteX6" fmla="*/ 4432516 w 4432516"/>
                  <a:gd name="connsiteY6" fmla="*/ 0 h 2061274"/>
                  <a:gd name="connsiteX0" fmla="*/ 0 w 3270143"/>
                  <a:gd name="connsiteY0" fmla="*/ 2045776 h 2045776"/>
                  <a:gd name="connsiteX1" fmla="*/ 201478 w 3270143"/>
                  <a:gd name="connsiteY1" fmla="*/ 1286360 h 2045776"/>
                  <a:gd name="connsiteX2" fmla="*/ 635431 w 3270143"/>
                  <a:gd name="connsiteY2" fmla="*/ 681926 h 2045776"/>
                  <a:gd name="connsiteX3" fmla="*/ 1317356 w 3270143"/>
                  <a:gd name="connsiteY3" fmla="*/ 294468 h 2045776"/>
                  <a:gd name="connsiteX4" fmla="*/ 2386739 w 3270143"/>
                  <a:gd name="connsiteY4" fmla="*/ 77492 h 2045776"/>
                  <a:gd name="connsiteX5" fmla="*/ 3270143 w 3270143"/>
                  <a:gd name="connsiteY5" fmla="*/ 0 h 2045776"/>
                  <a:gd name="connsiteX0" fmla="*/ 0 w 2386739"/>
                  <a:gd name="connsiteY0" fmla="*/ 1968284 h 1968284"/>
                  <a:gd name="connsiteX1" fmla="*/ 201478 w 2386739"/>
                  <a:gd name="connsiteY1" fmla="*/ 1208868 h 1968284"/>
                  <a:gd name="connsiteX2" fmla="*/ 635431 w 2386739"/>
                  <a:gd name="connsiteY2" fmla="*/ 604434 h 1968284"/>
                  <a:gd name="connsiteX3" fmla="*/ 1317356 w 2386739"/>
                  <a:gd name="connsiteY3" fmla="*/ 216976 h 1968284"/>
                  <a:gd name="connsiteX4" fmla="*/ 2386739 w 2386739"/>
                  <a:gd name="connsiteY4" fmla="*/ 0 h 196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739" h="1968284">
                    <a:moveTo>
                      <a:pt x="0" y="1968284"/>
                    </a:moveTo>
                    <a:cubicBezTo>
                      <a:pt x="47786" y="1702230"/>
                      <a:pt x="95573" y="1436176"/>
                      <a:pt x="201478" y="1208868"/>
                    </a:cubicBezTo>
                    <a:cubicBezTo>
                      <a:pt x="307383" y="981560"/>
                      <a:pt x="449451" y="769749"/>
                      <a:pt x="635431" y="604434"/>
                    </a:cubicBezTo>
                    <a:cubicBezTo>
                      <a:pt x="821411" y="439119"/>
                      <a:pt x="1025471" y="317715"/>
                      <a:pt x="1317356" y="216976"/>
                    </a:cubicBezTo>
                    <a:cubicBezTo>
                      <a:pt x="1609241" y="116237"/>
                      <a:pt x="2061275" y="49078"/>
                      <a:pt x="2386739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1187570-F215-0BF5-F4E1-5B62DCBA5342}"/>
              </a:ext>
            </a:extLst>
          </p:cNvPr>
          <p:cNvSpPr txBox="1"/>
          <p:nvPr/>
        </p:nvSpPr>
        <p:spPr>
          <a:xfrm>
            <a:off x="-57016" y="4857641"/>
            <a:ext cx="1798790" cy="954107"/>
          </a:xfrm>
          <a:prstGeom prst="rect">
            <a:avLst/>
          </a:prstGeom>
          <a:solidFill>
            <a:srgbClr val="BFEB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00B050"/>
                </a:solidFill>
              </a:rPr>
              <a:t>Radiation-</a:t>
            </a:r>
          </a:p>
          <a:p>
            <a:pPr algn="ctr"/>
            <a:r>
              <a:rPr lang="en-CA" sz="2800" dirty="0">
                <a:solidFill>
                  <a:srgbClr val="00B050"/>
                </a:solidFill>
              </a:rPr>
              <a:t>dominated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EB813-01DB-D26D-19BD-0BECA53BA3CF}"/>
              </a:ext>
            </a:extLst>
          </p:cNvPr>
          <p:cNvSpPr txBox="1"/>
          <p:nvPr/>
        </p:nvSpPr>
        <p:spPr>
          <a:xfrm>
            <a:off x="3452142" y="4638932"/>
            <a:ext cx="2822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rgbClr val="FF3399"/>
                </a:solidFill>
              </a:rPr>
              <a:t>Matter-dominated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98BB6-4C3B-DC94-068F-725EC7BE94EC}"/>
              </a:ext>
            </a:extLst>
          </p:cNvPr>
          <p:cNvSpPr txBox="1"/>
          <p:nvPr/>
        </p:nvSpPr>
        <p:spPr>
          <a:xfrm>
            <a:off x="8255844" y="4650077"/>
            <a:ext cx="3002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rgbClr val="FF6600"/>
                </a:solidFill>
              </a:rPr>
              <a:t>Dark-Energy-dominated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F7EFBA-A601-C72A-E71E-D79CB9DC46F3}"/>
              </a:ext>
            </a:extLst>
          </p:cNvPr>
          <p:cNvCxnSpPr>
            <a:cxnSpLocks/>
          </p:cNvCxnSpPr>
          <p:nvPr/>
        </p:nvCxnSpPr>
        <p:spPr>
          <a:xfrm>
            <a:off x="1775256" y="-1"/>
            <a:ext cx="0" cy="685800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AB5CE6-A4A2-41D2-27E9-E73473639C5D}"/>
              </a:ext>
            </a:extLst>
          </p:cNvPr>
          <p:cNvCxnSpPr>
            <a:cxnSpLocks/>
          </p:cNvCxnSpPr>
          <p:nvPr/>
        </p:nvCxnSpPr>
        <p:spPr>
          <a:xfrm>
            <a:off x="7645757" y="0"/>
            <a:ext cx="0" cy="6858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EDF561-B51F-77B4-449E-BED01FCAC9F1}"/>
              </a:ext>
            </a:extLst>
          </p:cNvPr>
          <p:cNvSpPr txBox="1"/>
          <p:nvPr/>
        </p:nvSpPr>
        <p:spPr>
          <a:xfrm>
            <a:off x="410379" y="-677275"/>
            <a:ext cx="10591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5"/>
              </a:rPr>
              <a:t>https://en.wikipedia.org/wiki/Chronology_of_the_universe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CC1F16-ECB7-6F9C-3465-73F5A45ECEA7}"/>
                  </a:ext>
                </a:extLst>
              </p:cNvPr>
              <p:cNvSpPr txBox="1"/>
              <p:nvPr/>
            </p:nvSpPr>
            <p:spPr>
              <a:xfrm>
                <a:off x="1615297" y="2669773"/>
                <a:ext cx="1778130" cy="1323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47,000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years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CC1F16-ECB7-6F9C-3465-73F5A45EC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97" y="2669773"/>
                <a:ext cx="1778130" cy="1323439"/>
              </a:xfrm>
              <a:prstGeom prst="rect">
                <a:avLst/>
              </a:prstGeom>
              <a:blipFill>
                <a:blip r:embed="rId6"/>
                <a:stretch>
                  <a:fillRect l="-336" b="-17040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02DD01-BB66-BA6A-482E-64F08F08450F}"/>
                  </a:ext>
                </a:extLst>
              </p:cNvPr>
              <p:cNvSpPr txBox="1"/>
              <p:nvPr/>
            </p:nvSpPr>
            <p:spPr>
              <a:xfrm>
                <a:off x="6466198" y="2656578"/>
                <a:ext cx="2275227" cy="13234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9.8</m:t>
                    </m:r>
                  </m:oMath>
                </a14:m>
                <a:r>
                  <a:rPr lang="en-CA" sz="4000" dirty="0"/>
                  <a:t> billion years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02DD01-BB66-BA6A-482E-64F08F08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98" y="2656578"/>
                <a:ext cx="2275227" cy="1323439"/>
              </a:xfrm>
              <a:prstGeom prst="rect">
                <a:avLst/>
              </a:prstGeom>
              <a:blipFill>
                <a:blip r:embed="rId7"/>
                <a:stretch>
                  <a:fillRect t="-6726" r="-12137" b="-17040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7EDAA3A-D308-8342-937D-E82A248BC0D9}"/>
              </a:ext>
            </a:extLst>
          </p:cNvPr>
          <p:cNvGrpSpPr/>
          <p:nvPr/>
        </p:nvGrpSpPr>
        <p:grpSpPr>
          <a:xfrm>
            <a:off x="2165419" y="1488306"/>
            <a:ext cx="3281428" cy="954107"/>
            <a:chOff x="2165419" y="1488306"/>
            <a:chExt cx="3281428" cy="9541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EA6681-EA96-ACC2-953B-2B59379E1880}"/>
                    </a:ext>
                  </a:extLst>
                </p:cNvPr>
                <p:cNvSpPr txBox="1"/>
                <p:nvPr/>
              </p:nvSpPr>
              <p:spPr>
                <a:xfrm>
                  <a:off x="2756752" y="1488306"/>
                  <a:ext cx="2690095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800" b="0" dirty="0"/>
                    <a:t>Recombination</a:t>
                  </a:r>
                  <a:br>
                    <a:rPr lang="en-CA" sz="2800" b="0" dirty="0"/>
                  </a:br>
                  <a:r>
                    <a:rPr lang="en-CA" sz="2800" b="0" dirty="0"/>
                    <a:t>(</a:t>
                  </a:r>
                  <a14:m>
                    <m:oMath xmlns:m="http://schemas.openxmlformats.org/officeDocument/2006/math">
                      <m:r>
                        <a:rPr lang="en-CA" sz="2800" i="1">
                          <a:latin typeface="Cambria Math" panose="02040503050406030204" pitchFamily="18" charset="0"/>
                        </a:rPr>
                        <m:t>370,000</m:t>
                      </m:r>
                    </m:oMath>
                  </a14:m>
                  <a:r>
                    <a:rPr lang="en-CA" sz="2800" dirty="0"/>
                    <a:t> years</a:t>
                  </a:r>
                  <a:r>
                    <a:rPr lang="en-CA" sz="2800" b="0" dirty="0"/>
                    <a:t>)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DEA6681-EA96-ACC2-953B-2B59379E1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752" y="1488306"/>
                  <a:ext cx="2690095" cy="954107"/>
                </a:xfrm>
                <a:prstGeom prst="rect">
                  <a:avLst/>
                </a:prstGeom>
                <a:blipFill>
                  <a:blip r:embed="rId8"/>
                  <a:stretch>
                    <a:fillRect l="-905" t="-5732" r="-905" b="-171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F5F0262-F7E7-F12D-C4F6-7CC17E0D08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5419" y="1627525"/>
              <a:ext cx="730741" cy="26764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0A40B65-95EE-734B-7B61-96605F205133}"/>
              </a:ext>
            </a:extLst>
          </p:cNvPr>
          <p:cNvGrpSpPr/>
          <p:nvPr/>
        </p:nvGrpSpPr>
        <p:grpSpPr>
          <a:xfrm>
            <a:off x="9011903" y="640237"/>
            <a:ext cx="3105604" cy="2978479"/>
            <a:chOff x="9011903" y="783102"/>
            <a:chExt cx="3105604" cy="29784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8263844-A3EB-478F-D304-3B4C7A47137D}"/>
                    </a:ext>
                  </a:extLst>
                </p:cNvPr>
                <p:cNvSpPr txBox="1"/>
                <p:nvPr/>
              </p:nvSpPr>
              <p:spPr>
                <a:xfrm>
                  <a:off x="9011903" y="1176258"/>
                  <a:ext cx="3105604" cy="25853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b="0" dirty="0"/>
                    <a:t>Present Day </a:t>
                  </a:r>
                  <a:r>
                    <a:rPr lang="en-CA" sz="2800" b="0" dirty="0"/>
                    <a:t>(</a:t>
                  </a:r>
                  <a14:m>
                    <m:oMath xmlns:m="http://schemas.openxmlformats.org/officeDocument/2006/math">
                      <m:r>
                        <a:rPr lang="en-CA" sz="2800" i="1">
                          <a:latin typeface="Cambria Math" panose="02040503050406030204" pitchFamily="18" charset="0"/>
                        </a:rPr>
                        <m:t>13.8</m:t>
                      </m:r>
                    </m:oMath>
                  </a14:m>
                  <a:r>
                    <a:rPr lang="en-CA" sz="2800" dirty="0"/>
                    <a:t> billion years</a:t>
                  </a:r>
                  <a:r>
                    <a:rPr lang="en-CA" sz="2800" b="0" dirty="0"/>
                    <a:t>)</a:t>
                  </a:r>
                </a:p>
                <a:p>
                  <a:pPr algn="ctr"/>
                  <a:r>
                    <a:rPr lang="en-CA" sz="3200" b="0" dirty="0">
                      <a:solidFill>
                        <a:srgbClr val="FF6600"/>
                      </a:solidFill>
                    </a:rPr>
                    <a:t>68% Dark Energy</a:t>
                  </a:r>
                </a:p>
                <a:p>
                  <a:pPr algn="ctr"/>
                  <a:r>
                    <a:rPr lang="en-CA" sz="3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27% Dark Matter</a:t>
                  </a:r>
                </a:p>
                <a:p>
                  <a:pPr algn="ctr"/>
                  <a:r>
                    <a:rPr lang="en-CA" sz="3000" dirty="0">
                      <a:solidFill>
                        <a:srgbClr val="FF3399"/>
                      </a:solidFill>
                    </a:rPr>
                    <a:t>5% </a:t>
                  </a:r>
                  <a:r>
                    <a:rPr lang="en-CA" sz="3000" b="0" dirty="0">
                      <a:solidFill>
                        <a:srgbClr val="FF3399"/>
                      </a:solidFill>
                    </a:rPr>
                    <a:t>Regular Matter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8263844-A3EB-478F-D304-3B4C7A4713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1903" y="1176258"/>
                  <a:ext cx="3105604" cy="2585323"/>
                </a:xfrm>
                <a:prstGeom prst="rect">
                  <a:avLst/>
                </a:prstGeom>
                <a:blipFill>
                  <a:blip r:embed="rId9"/>
                  <a:stretch>
                    <a:fillRect l="-3711" t="-3991" r="-3711" b="-63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F8A5493-154A-6870-64F6-D19329859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9920" y="783102"/>
              <a:ext cx="0" cy="42089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8770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64">
        <p:fade/>
      </p:transition>
    </mc:Choice>
    <mc:Fallback xmlns="">
      <p:transition spd="med" advTm="16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22" grpId="0" animBg="1"/>
      <p:bldP spid="17" grpId="0" animBg="1"/>
      <p:bldP spid="18" grpId="0"/>
      <p:bldP spid="19" grpId="0"/>
      <p:bldP spid="36" grpId="0" animBg="1"/>
      <p:bldP spid="3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A64D2EF-794A-5D32-0237-65E6B6331FAA}"/>
              </a:ext>
            </a:extLst>
          </p:cNvPr>
          <p:cNvGrpSpPr/>
          <p:nvPr/>
        </p:nvGrpSpPr>
        <p:grpSpPr>
          <a:xfrm>
            <a:off x="-151058" y="-114300"/>
            <a:ext cx="12343056" cy="4543814"/>
            <a:chOff x="-1334917" y="0"/>
            <a:chExt cx="13526915" cy="45438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3978F9-745D-DA4A-35A7-748F2E9F9408}"/>
                </a:ext>
              </a:extLst>
            </p:cNvPr>
            <p:cNvGrpSpPr/>
            <p:nvPr/>
          </p:nvGrpSpPr>
          <p:grpSpPr>
            <a:xfrm>
              <a:off x="-1334917" y="0"/>
              <a:ext cx="13526915" cy="4543814"/>
              <a:chOff x="3469226" y="1951553"/>
              <a:chExt cx="8257453" cy="475766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83CD568-EB6F-1743-0550-491796670D56}"/>
                  </a:ext>
                </a:extLst>
              </p:cNvPr>
              <p:cNvGrpSpPr/>
              <p:nvPr/>
            </p:nvGrpSpPr>
            <p:grpSpPr>
              <a:xfrm>
                <a:off x="4411412" y="2260660"/>
                <a:ext cx="6852295" cy="4448561"/>
                <a:chOff x="1743654" y="1130470"/>
                <a:chExt cx="9511762" cy="5366121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AFF4DD18-232A-457D-E065-1347388A86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3654" y="6125080"/>
                  <a:ext cx="9511762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90EC08D6-0FB9-729B-CB06-7B09D4961D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84532" y="1130470"/>
                  <a:ext cx="0" cy="5366121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42FB562-8156-5607-091B-B04193BE31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9316" y="5525759"/>
                    <a:ext cx="477363" cy="10634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42FB562-8156-5607-091B-B04193BE31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9316" y="5525759"/>
                    <a:ext cx="477363" cy="10634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AB32515-62EB-578D-F10E-AA08A99152A0}"/>
                      </a:ext>
                    </a:extLst>
                  </p:cNvPr>
                  <p:cNvSpPr txBox="1"/>
                  <p:nvPr/>
                </p:nvSpPr>
                <p:spPr>
                  <a:xfrm>
                    <a:off x="3469226" y="1951553"/>
                    <a:ext cx="1219917" cy="10634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AB32515-62EB-578D-F10E-AA08A9915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9226" y="1951553"/>
                    <a:ext cx="1219917" cy="10634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764538-D198-907C-02A1-A62DE00340A9}"/>
                </a:ext>
              </a:extLst>
            </p:cNvPr>
            <p:cNvGrpSpPr/>
            <p:nvPr/>
          </p:nvGrpSpPr>
          <p:grpSpPr>
            <a:xfrm>
              <a:off x="739462" y="223245"/>
              <a:ext cx="10959748" cy="1905406"/>
              <a:chOff x="5173958" y="2691375"/>
              <a:chExt cx="4239416" cy="371146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00C7427-D95B-BF92-FCAC-357C8302A049}"/>
                  </a:ext>
                </a:extLst>
              </p:cNvPr>
              <p:cNvSpPr/>
              <p:nvPr/>
            </p:nvSpPr>
            <p:spPr>
              <a:xfrm>
                <a:off x="5173958" y="4546105"/>
                <a:ext cx="2127457" cy="1856732"/>
              </a:xfrm>
              <a:custGeom>
                <a:avLst/>
                <a:gdLst>
                  <a:gd name="connsiteX0" fmla="*/ 0 w 4432516"/>
                  <a:gd name="connsiteY0" fmla="*/ 2061274 h 2061274"/>
                  <a:gd name="connsiteX1" fmla="*/ 201478 w 4432516"/>
                  <a:gd name="connsiteY1" fmla="*/ 1301858 h 2061274"/>
                  <a:gd name="connsiteX2" fmla="*/ 635431 w 4432516"/>
                  <a:gd name="connsiteY2" fmla="*/ 697424 h 2061274"/>
                  <a:gd name="connsiteX3" fmla="*/ 1317356 w 4432516"/>
                  <a:gd name="connsiteY3" fmla="*/ 309966 h 2061274"/>
                  <a:gd name="connsiteX4" fmla="*/ 2386739 w 4432516"/>
                  <a:gd name="connsiteY4" fmla="*/ 92990 h 2061274"/>
                  <a:gd name="connsiteX5" fmla="*/ 3270143 w 4432516"/>
                  <a:gd name="connsiteY5" fmla="*/ 15498 h 2061274"/>
                  <a:gd name="connsiteX6" fmla="*/ 4432516 w 4432516"/>
                  <a:gd name="connsiteY6" fmla="*/ 0 h 2061274"/>
                  <a:gd name="connsiteX0" fmla="*/ 0 w 3270143"/>
                  <a:gd name="connsiteY0" fmla="*/ 2045776 h 2045776"/>
                  <a:gd name="connsiteX1" fmla="*/ 201478 w 3270143"/>
                  <a:gd name="connsiteY1" fmla="*/ 1286360 h 2045776"/>
                  <a:gd name="connsiteX2" fmla="*/ 635431 w 3270143"/>
                  <a:gd name="connsiteY2" fmla="*/ 681926 h 2045776"/>
                  <a:gd name="connsiteX3" fmla="*/ 1317356 w 3270143"/>
                  <a:gd name="connsiteY3" fmla="*/ 294468 h 2045776"/>
                  <a:gd name="connsiteX4" fmla="*/ 2386739 w 3270143"/>
                  <a:gd name="connsiteY4" fmla="*/ 77492 h 2045776"/>
                  <a:gd name="connsiteX5" fmla="*/ 3270143 w 3270143"/>
                  <a:gd name="connsiteY5" fmla="*/ 0 h 2045776"/>
                  <a:gd name="connsiteX0" fmla="*/ 0 w 2386739"/>
                  <a:gd name="connsiteY0" fmla="*/ 1968284 h 1968284"/>
                  <a:gd name="connsiteX1" fmla="*/ 201478 w 2386739"/>
                  <a:gd name="connsiteY1" fmla="*/ 1208868 h 1968284"/>
                  <a:gd name="connsiteX2" fmla="*/ 635431 w 2386739"/>
                  <a:gd name="connsiteY2" fmla="*/ 604434 h 1968284"/>
                  <a:gd name="connsiteX3" fmla="*/ 1317356 w 2386739"/>
                  <a:gd name="connsiteY3" fmla="*/ 216976 h 1968284"/>
                  <a:gd name="connsiteX4" fmla="*/ 2386739 w 2386739"/>
                  <a:gd name="connsiteY4" fmla="*/ 0 h 196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739" h="1968284">
                    <a:moveTo>
                      <a:pt x="0" y="1968284"/>
                    </a:moveTo>
                    <a:cubicBezTo>
                      <a:pt x="47786" y="1702230"/>
                      <a:pt x="95573" y="1436176"/>
                      <a:pt x="201478" y="1208868"/>
                    </a:cubicBezTo>
                    <a:cubicBezTo>
                      <a:pt x="307383" y="981560"/>
                      <a:pt x="449451" y="769749"/>
                      <a:pt x="635431" y="604434"/>
                    </a:cubicBezTo>
                    <a:cubicBezTo>
                      <a:pt x="821411" y="439119"/>
                      <a:pt x="1025471" y="317715"/>
                      <a:pt x="1317356" y="216976"/>
                    </a:cubicBezTo>
                    <a:cubicBezTo>
                      <a:pt x="1609241" y="116237"/>
                      <a:pt x="2061275" y="49078"/>
                      <a:pt x="2386739" y="0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30DE606-5F2F-CB2C-C62E-0E8A76B6C31B}"/>
                  </a:ext>
                </a:extLst>
              </p:cNvPr>
              <p:cNvSpPr/>
              <p:nvPr/>
            </p:nvSpPr>
            <p:spPr>
              <a:xfrm rot="10800000">
                <a:off x="7285917" y="2691375"/>
                <a:ext cx="2127457" cy="1856732"/>
              </a:xfrm>
              <a:custGeom>
                <a:avLst/>
                <a:gdLst>
                  <a:gd name="connsiteX0" fmla="*/ 0 w 4432516"/>
                  <a:gd name="connsiteY0" fmla="*/ 2061274 h 2061274"/>
                  <a:gd name="connsiteX1" fmla="*/ 201478 w 4432516"/>
                  <a:gd name="connsiteY1" fmla="*/ 1301858 h 2061274"/>
                  <a:gd name="connsiteX2" fmla="*/ 635431 w 4432516"/>
                  <a:gd name="connsiteY2" fmla="*/ 697424 h 2061274"/>
                  <a:gd name="connsiteX3" fmla="*/ 1317356 w 4432516"/>
                  <a:gd name="connsiteY3" fmla="*/ 309966 h 2061274"/>
                  <a:gd name="connsiteX4" fmla="*/ 2386739 w 4432516"/>
                  <a:gd name="connsiteY4" fmla="*/ 92990 h 2061274"/>
                  <a:gd name="connsiteX5" fmla="*/ 3270143 w 4432516"/>
                  <a:gd name="connsiteY5" fmla="*/ 15498 h 2061274"/>
                  <a:gd name="connsiteX6" fmla="*/ 4432516 w 4432516"/>
                  <a:gd name="connsiteY6" fmla="*/ 0 h 2061274"/>
                  <a:gd name="connsiteX0" fmla="*/ 0 w 3270143"/>
                  <a:gd name="connsiteY0" fmla="*/ 2045776 h 2045776"/>
                  <a:gd name="connsiteX1" fmla="*/ 201478 w 3270143"/>
                  <a:gd name="connsiteY1" fmla="*/ 1286360 h 2045776"/>
                  <a:gd name="connsiteX2" fmla="*/ 635431 w 3270143"/>
                  <a:gd name="connsiteY2" fmla="*/ 681926 h 2045776"/>
                  <a:gd name="connsiteX3" fmla="*/ 1317356 w 3270143"/>
                  <a:gd name="connsiteY3" fmla="*/ 294468 h 2045776"/>
                  <a:gd name="connsiteX4" fmla="*/ 2386739 w 3270143"/>
                  <a:gd name="connsiteY4" fmla="*/ 77492 h 2045776"/>
                  <a:gd name="connsiteX5" fmla="*/ 3270143 w 3270143"/>
                  <a:gd name="connsiteY5" fmla="*/ 0 h 2045776"/>
                  <a:gd name="connsiteX0" fmla="*/ 0 w 2386739"/>
                  <a:gd name="connsiteY0" fmla="*/ 1968284 h 1968284"/>
                  <a:gd name="connsiteX1" fmla="*/ 201478 w 2386739"/>
                  <a:gd name="connsiteY1" fmla="*/ 1208868 h 1968284"/>
                  <a:gd name="connsiteX2" fmla="*/ 635431 w 2386739"/>
                  <a:gd name="connsiteY2" fmla="*/ 604434 h 1968284"/>
                  <a:gd name="connsiteX3" fmla="*/ 1317356 w 2386739"/>
                  <a:gd name="connsiteY3" fmla="*/ 216976 h 1968284"/>
                  <a:gd name="connsiteX4" fmla="*/ 2386739 w 2386739"/>
                  <a:gd name="connsiteY4" fmla="*/ 0 h 196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739" h="1968284">
                    <a:moveTo>
                      <a:pt x="0" y="1968284"/>
                    </a:moveTo>
                    <a:cubicBezTo>
                      <a:pt x="47786" y="1702230"/>
                      <a:pt x="95573" y="1436176"/>
                      <a:pt x="201478" y="1208868"/>
                    </a:cubicBezTo>
                    <a:cubicBezTo>
                      <a:pt x="307383" y="981560"/>
                      <a:pt x="449451" y="769749"/>
                      <a:pt x="635431" y="604434"/>
                    </a:cubicBezTo>
                    <a:cubicBezTo>
                      <a:pt x="821411" y="439119"/>
                      <a:pt x="1025471" y="317715"/>
                      <a:pt x="1317356" y="216976"/>
                    </a:cubicBezTo>
                    <a:cubicBezTo>
                      <a:pt x="1609241" y="116237"/>
                      <a:pt x="2061275" y="49078"/>
                      <a:pt x="2386739" y="0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EDF561-B51F-77B4-449E-BED01FCAC9F1}"/>
              </a:ext>
            </a:extLst>
          </p:cNvPr>
          <p:cNvSpPr txBox="1"/>
          <p:nvPr/>
        </p:nvSpPr>
        <p:spPr>
          <a:xfrm>
            <a:off x="410379" y="-677275"/>
            <a:ext cx="10591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5"/>
              </a:rPr>
              <a:t>https://en.wikipedia.org/wiki/Chronology_of_the_universe</a:t>
            </a:r>
            <a:endParaRPr lang="en-CA" sz="3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91A4373-4430-DA89-84DE-0974201C58AA}"/>
              </a:ext>
            </a:extLst>
          </p:cNvPr>
          <p:cNvSpPr/>
          <p:nvPr/>
        </p:nvSpPr>
        <p:spPr>
          <a:xfrm>
            <a:off x="1511300" y="1990826"/>
            <a:ext cx="247650" cy="2163887"/>
          </a:xfrm>
          <a:custGeom>
            <a:avLst/>
            <a:gdLst>
              <a:gd name="connsiteX0" fmla="*/ 0 w 247650"/>
              <a:gd name="connsiteY0" fmla="*/ 2197100 h 2197100"/>
              <a:gd name="connsiteX1" fmla="*/ 120650 w 247650"/>
              <a:gd name="connsiteY1" fmla="*/ 546100 h 2197100"/>
              <a:gd name="connsiteX2" fmla="*/ 247650 w 247650"/>
              <a:gd name="connsiteY2" fmla="*/ 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" h="2197100">
                <a:moveTo>
                  <a:pt x="0" y="2197100"/>
                </a:moveTo>
                <a:cubicBezTo>
                  <a:pt x="39687" y="1554691"/>
                  <a:pt x="79375" y="912283"/>
                  <a:pt x="120650" y="546100"/>
                </a:cubicBezTo>
                <a:cubicBezTo>
                  <a:pt x="161925" y="179917"/>
                  <a:pt x="204787" y="89958"/>
                  <a:pt x="24765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444578-1C46-5194-B5CD-58912D25D752}"/>
              </a:ext>
            </a:extLst>
          </p:cNvPr>
          <p:cNvGrpSpPr/>
          <p:nvPr/>
        </p:nvGrpSpPr>
        <p:grpSpPr>
          <a:xfrm>
            <a:off x="249814" y="4742897"/>
            <a:ext cx="2845266" cy="1819890"/>
            <a:chOff x="249814" y="4742897"/>
            <a:chExt cx="2845266" cy="18198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DE5ABD8-5740-F70A-2B01-006D3626A2E9}"/>
                    </a:ext>
                  </a:extLst>
                </p:cNvPr>
                <p:cNvSpPr txBox="1"/>
                <p:nvPr/>
              </p:nvSpPr>
              <p:spPr>
                <a:xfrm>
                  <a:off x="249814" y="5547124"/>
                  <a:ext cx="2845266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−36</m:t>
                            </m:r>
                          </m:sup>
                        </m:sSup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6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DE5ABD8-5740-F70A-2B01-006D3626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814" y="5547124"/>
                  <a:ext cx="2845266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2CE8C617-4C6F-1590-B331-5175AAA15313}"/>
                </a:ext>
              </a:extLst>
            </p:cNvPr>
            <p:cNvSpPr/>
            <p:nvPr/>
          </p:nvSpPr>
          <p:spPr>
            <a:xfrm rot="16200000">
              <a:off x="1222843" y="4898919"/>
              <a:ext cx="685800" cy="373755"/>
            </a:xfrm>
            <a:prstGeom prst="leftBrac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95F87E-AC07-B5D7-098F-CAD3304E9151}"/>
              </a:ext>
            </a:extLst>
          </p:cNvPr>
          <p:cNvGrpSpPr/>
          <p:nvPr/>
        </p:nvGrpSpPr>
        <p:grpSpPr>
          <a:xfrm>
            <a:off x="1631950" y="1893731"/>
            <a:ext cx="6159534" cy="2062103"/>
            <a:chOff x="1631950" y="1893731"/>
            <a:chExt cx="6159534" cy="206210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E4C11C-F311-4E49-0C57-13612F873964}"/>
                </a:ext>
              </a:extLst>
            </p:cNvPr>
            <p:cNvSpPr txBox="1"/>
            <p:nvPr/>
          </p:nvSpPr>
          <p:spPr>
            <a:xfrm>
              <a:off x="3184435" y="1893731"/>
              <a:ext cx="460704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Cosmic Inflation </a:t>
              </a:r>
              <a:r>
                <a:rPr lang="en-CA" sz="4000" dirty="0">
                  <a:solidFill>
                    <a:srgbClr val="FF0000"/>
                  </a:solidFill>
                </a:rPr>
                <a:t>(hypothesized</a:t>
              </a:r>
              <a:br>
                <a:rPr lang="en-CA" sz="4000" dirty="0">
                  <a:solidFill>
                    <a:srgbClr val="FF0000"/>
                  </a:solidFill>
                </a:rPr>
              </a:br>
              <a:r>
                <a:rPr lang="en-CA" sz="4000" dirty="0">
                  <a:solidFill>
                    <a:srgbClr val="FF0000"/>
                  </a:solidFill>
                </a:rPr>
                <a:t>rapid expansion)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D5AA94-3ACD-B504-3CE3-65CADB9007A5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H="1">
              <a:off x="1631950" y="2327733"/>
              <a:ext cx="1794746" cy="2009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1D48464-CBFF-4A71-9112-6ADC36843F2C}"/>
              </a:ext>
            </a:extLst>
          </p:cNvPr>
          <p:cNvSpPr txBox="1"/>
          <p:nvPr/>
        </p:nvSpPr>
        <p:spPr>
          <a:xfrm>
            <a:off x="3921535" y="4897736"/>
            <a:ext cx="6744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(See links in description for more info)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04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61">
        <p:fade/>
      </p:transition>
    </mc:Choice>
    <mc:Fallback xmlns="">
      <p:transition spd="med" advTm="14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DCE9B6-7A80-4517-9E39-D19866D226D3}"/>
                  </a:ext>
                </a:extLst>
              </p:cNvPr>
              <p:cNvSpPr txBox="1"/>
              <p:nvPr/>
            </p:nvSpPr>
            <p:spPr>
              <a:xfrm>
                <a:off x="1044619" y="342019"/>
                <a:ext cx="10318662" cy="140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DCE9B6-7A80-4517-9E39-D19866D22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19" y="342019"/>
                <a:ext cx="10318662" cy="1408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9F1C9BC-7B4E-2179-8374-9BF5261F1336}"/>
              </a:ext>
            </a:extLst>
          </p:cNvPr>
          <p:cNvGrpSpPr/>
          <p:nvPr/>
        </p:nvGrpSpPr>
        <p:grpSpPr>
          <a:xfrm>
            <a:off x="190500" y="1581150"/>
            <a:ext cx="4244474" cy="2801124"/>
            <a:chOff x="190500" y="1581150"/>
            <a:chExt cx="4244474" cy="2801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509DB7-E3D0-4948-00E2-02E8EB678A18}"/>
                    </a:ext>
                  </a:extLst>
                </p:cNvPr>
                <p:cNvSpPr txBox="1"/>
                <p:nvPr/>
              </p:nvSpPr>
              <p:spPr>
                <a:xfrm>
                  <a:off x="190500" y="2475726"/>
                  <a:ext cx="4244474" cy="190654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200" dirty="0"/>
                    <a:t> 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509DB7-E3D0-4948-00E2-02E8EB678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00" y="2475726"/>
                  <a:ext cx="4244474" cy="19065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457ED5-6D6A-5C8C-1D77-8FF9BD6B3534}"/>
                </a:ext>
              </a:extLst>
            </p:cNvPr>
            <p:cNvCxnSpPr/>
            <p:nvPr/>
          </p:nvCxnSpPr>
          <p:spPr>
            <a:xfrm flipV="1">
              <a:off x="3467100" y="1581150"/>
              <a:ext cx="666750" cy="8945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0BA37C-C953-B4AE-EDF5-44F6DAE64FC9}"/>
              </a:ext>
            </a:extLst>
          </p:cNvPr>
          <p:cNvGrpSpPr/>
          <p:nvPr/>
        </p:nvGrpSpPr>
        <p:grpSpPr>
          <a:xfrm>
            <a:off x="6756400" y="1581150"/>
            <a:ext cx="5245100" cy="2853189"/>
            <a:chOff x="6756400" y="1581150"/>
            <a:chExt cx="5245100" cy="2853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0B3663F-16FE-C33F-F68A-44878207F440}"/>
                    </a:ext>
                  </a:extLst>
                </p:cNvPr>
                <p:cNvSpPr txBox="1"/>
                <p:nvPr/>
              </p:nvSpPr>
              <p:spPr>
                <a:xfrm>
                  <a:off x="6756400" y="2475726"/>
                  <a:ext cx="5245100" cy="195861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dirty="0" smtClean="0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200" dirty="0"/>
                    <a:t> 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0B3663F-16FE-C33F-F68A-44878207F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6400" y="2475726"/>
                  <a:ext cx="5245100" cy="19586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875A1B-3A7F-732D-7302-C8A14B42C7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10850" y="1581150"/>
              <a:ext cx="536531" cy="8945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810DE3-8A52-1F5E-5DC5-2FE9E93A2CDF}"/>
              </a:ext>
            </a:extLst>
          </p:cNvPr>
          <p:cNvGrpSpPr/>
          <p:nvPr/>
        </p:nvGrpSpPr>
        <p:grpSpPr>
          <a:xfrm>
            <a:off x="5403850" y="693463"/>
            <a:ext cx="762000" cy="1782263"/>
            <a:chOff x="5403850" y="693463"/>
            <a:chExt cx="762000" cy="178226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F3AC9AA-D62C-C641-008E-C5C43251D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4850" y="1581150"/>
              <a:ext cx="0" cy="894576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C49217-BC29-4543-6E38-C3296F7E382E}"/>
                </a:ext>
              </a:extLst>
            </p:cNvPr>
            <p:cNvSpPr/>
            <p:nvPr/>
          </p:nvSpPr>
          <p:spPr>
            <a:xfrm>
              <a:off x="5403850" y="693463"/>
              <a:ext cx="762000" cy="7620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370AE7-3028-33F1-EE97-4A579266B881}"/>
              </a:ext>
            </a:extLst>
          </p:cNvPr>
          <p:cNvSpPr txBox="1"/>
          <p:nvPr/>
        </p:nvSpPr>
        <p:spPr>
          <a:xfrm>
            <a:off x="1044616" y="4798151"/>
            <a:ext cx="10204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Friedmann Equations look the same in either sign convention.</a:t>
            </a:r>
            <a:endParaRPr lang="en-CA" sz="5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081381-853D-A2B6-A5D0-07EEAA4891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86480" y="2988360"/>
              <a:ext cx="2333880" cy="1391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081381-853D-A2B6-A5D0-07EEAA4891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77120" y="2979000"/>
                <a:ext cx="2352600" cy="1410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1708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33"/>
    </mc:Choice>
    <mc:Fallback xmlns="">
      <p:transition spd="slow" advTm="24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27DD3C-22B7-7AC3-A684-A4D780045565}"/>
              </a:ext>
            </a:extLst>
          </p:cNvPr>
          <p:cNvSpPr txBox="1"/>
          <p:nvPr/>
        </p:nvSpPr>
        <p:spPr>
          <a:xfrm>
            <a:off x="1" y="-9525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Assumption: Homogeneous + Isotropic Universe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BE616F-3AF4-30EF-A8B8-6139535ADFA4}"/>
              </a:ext>
            </a:extLst>
          </p:cNvPr>
          <p:cNvGrpSpPr/>
          <p:nvPr/>
        </p:nvGrpSpPr>
        <p:grpSpPr>
          <a:xfrm>
            <a:off x="165920" y="695675"/>
            <a:ext cx="11860160" cy="2695225"/>
            <a:chOff x="165920" y="695675"/>
            <a:chExt cx="11860160" cy="2695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320435-5AF9-5858-2C81-30E8E3A7507E}"/>
                    </a:ext>
                  </a:extLst>
                </p:cNvPr>
                <p:cNvSpPr txBox="1"/>
                <p:nvPr/>
              </p:nvSpPr>
              <p:spPr>
                <a:xfrm>
                  <a:off x="165920" y="695675"/>
                  <a:ext cx="7460226" cy="26952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3200" b="0" dirty="0"/>
                    <a:t>FLRW Metric:</a:t>
                  </a:r>
                  <a:r>
                    <a:rPr lang="en-GB" sz="3200" b="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GB" sz="32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GB" sz="2800" i="1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  <m:r>
                                                          <a:rPr lang="en-GB" sz="2800" i="1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(</m:t>
                                                        </m:r>
                                                        <m:r>
                                                          <a:rPr lang="en-GB" sz="2800" i="1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  <m:r>
                                                          <a:rPr lang="en-GB" sz="2800" i="1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)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  <m:r>
                                                      <a:rPr lang="en-GB" sz="28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  <m:func>
                                                      <m:funcPr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28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280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320435-5AF9-5858-2C81-30E8E3A75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20" y="695675"/>
                  <a:ext cx="7460226" cy="2695225"/>
                </a:xfrm>
                <a:prstGeom prst="rect">
                  <a:avLst/>
                </a:prstGeom>
                <a:blipFill>
                  <a:blip r:embed="rId3"/>
                  <a:stretch>
                    <a:fillRect t="-24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5CC058-BF18-71CC-6211-965F0704098F}"/>
                    </a:ext>
                  </a:extLst>
                </p:cNvPr>
                <p:cNvSpPr txBox="1"/>
                <p:nvPr/>
              </p:nvSpPr>
              <p:spPr>
                <a:xfrm>
                  <a:off x="8065799" y="738244"/>
                  <a:ext cx="3960281" cy="24797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200" b="0" dirty="0"/>
                    <a:t>Perfect Fluid: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GB" sz="32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200" i="1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5CC058-BF18-71CC-6211-965F070409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799" y="738244"/>
                  <a:ext cx="3960281" cy="2479718"/>
                </a:xfrm>
                <a:prstGeom prst="rect">
                  <a:avLst/>
                </a:prstGeom>
                <a:blipFill>
                  <a:blip r:embed="rId4"/>
                  <a:stretch>
                    <a:fillRect t="-196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9DDF8A-E487-D5CB-1B2F-1D6FA33CAACE}"/>
              </a:ext>
            </a:extLst>
          </p:cNvPr>
          <p:cNvGrpSpPr/>
          <p:nvPr/>
        </p:nvGrpSpPr>
        <p:grpSpPr>
          <a:xfrm>
            <a:off x="89940" y="5051120"/>
            <a:ext cx="5297861" cy="1692580"/>
            <a:chOff x="804122" y="363193"/>
            <a:chExt cx="5297861" cy="1692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16D9881-C327-CA43-39ED-18D8879E3A7C}"/>
                    </a:ext>
                  </a:extLst>
                </p:cNvPr>
                <p:cNvSpPr txBox="1"/>
                <p:nvPr/>
              </p:nvSpPr>
              <p:spPr>
                <a:xfrm>
                  <a:off x="804122" y="763303"/>
                  <a:ext cx="4852190" cy="129247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4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50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F9CB071-B715-938A-57F2-09DD50076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763303"/>
                  <a:ext cx="4852190" cy="12924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5428E5-2737-DD86-1C3D-F1FDB0EBB6AE}"/>
                </a:ext>
              </a:extLst>
            </p:cNvPr>
            <p:cNvSpPr txBox="1"/>
            <p:nvPr/>
          </p:nvSpPr>
          <p:spPr>
            <a:xfrm>
              <a:off x="804122" y="363193"/>
              <a:ext cx="5297861" cy="4001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1</a:t>
              </a:r>
              <a:r>
                <a:rPr lang="en-GB" sz="2000" baseline="30000" dirty="0"/>
                <a:t>st</a:t>
              </a:r>
              <a:r>
                <a:rPr lang="en-GB" sz="2000" dirty="0"/>
                <a:t> Friedmann Equation (universe expansion rate)</a:t>
              </a:r>
              <a:endParaRPr lang="en-CA" sz="2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D91096-0546-26C4-F08E-3B421DE01B8D}"/>
              </a:ext>
            </a:extLst>
          </p:cNvPr>
          <p:cNvGrpSpPr/>
          <p:nvPr/>
        </p:nvGrpSpPr>
        <p:grpSpPr>
          <a:xfrm>
            <a:off x="5487611" y="5051120"/>
            <a:ext cx="6605099" cy="1662700"/>
            <a:chOff x="804122" y="3742275"/>
            <a:chExt cx="6605099" cy="1662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6267E1-6358-3484-D9F5-52DB7A5A5EA1}"/>
                    </a:ext>
                  </a:extLst>
                </p:cNvPr>
                <p:cNvSpPr txBox="1"/>
                <p:nvPr/>
              </p:nvSpPr>
              <p:spPr>
                <a:xfrm>
                  <a:off x="804122" y="4142385"/>
                  <a:ext cx="6605099" cy="126259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48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A541ED-4DD6-A120-0A99-EA97687BF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4142385"/>
                  <a:ext cx="6605099" cy="12625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9F8C43-7D52-C3EE-0CCF-6FC2E2F0068C}"/>
                </a:ext>
              </a:extLst>
            </p:cNvPr>
            <p:cNvSpPr txBox="1"/>
            <p:nvPr/>
          </p:nvSpPr>
          <p:spPr>
            <a:xfrm>
              <a:off x="804122" y="3742275"/>
              <a:ext cx="5518562" cy="4001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2</a:t>
              </a:r>
              <a:r>
                <a:rPr lang="en-GB" sz="2000" baseline="30000" dirty="0"/>
                <a:t>st</a:t>
              </a:r>
              <a:r>
                <a:rPr lang="en-GB" sz="2000" dirty="0"/>
                <a:t> Friedmann Equation (universe acceleration rate)</a:t>
              </a:r>
              <a:endParaRPr lang="en-CA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8EF406-6890-BDD2-CD29-3F8000A1D043}"/>
                  </a:ext>
                </a:extLst>
              </p:cNvPr>
              <p:cNvSpPr txBox="1"/>
              <p:nvPr/>
            </p:nvSpPr>
            <p:spPr>
              <a:xfrm>
                <a:off x="1044619" y="3310342"/>
                <a:ext cx="10318662" cy="140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8EF406-6890-BDD2-CD29-3F8000A1D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19" y="3310342"/>
                <a:ext cx="10318662" cy="1408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F56E1E5-DDD1-1B86-EFF8-96D9BC2B07B8}"/>
              </a:ext>
            </a:extLst>
          </p:cNvPr>
          <p:cNvGrpSpPr/>
          <p:nvPr/>
        </p:nvGrpSpPr>
        <p:grpSpPr>
          <a:xfrm>
            <a:off x="0" y="406084"/>
            <a:ext cx="12192000" cy="915448"/>
            <a:chOff x="0" y="406084"/>
            <a:chExt cx="12192000" cy="91544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305A98-E0CF-7BFB-E986-A7C6ED1C52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6697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row: Circular 21">
              <a:extLst>
                <a:ext uri="{FF2B5EF4-FFF2-40B4-BE49-F238E27FC236}">
                  <a16:creationId xmlns:a16="http://schemas.microsoft.com/office/drawing/2014/main" id="{C8ECCB1A-4150-6267-C699-7A124BBC20EF}"/>
                </a:ext>
              </a:extLst>
            </p:cNvPr>
            <p:cNvSpPr/>
            <p:nvPr/>
          </p:nvSpPr>
          <p:spPr>
            <a:xfrm rot="18900000" flipH="1">
              <a:off x="11023" y="406084"/>
              <a:ext cx="959416" cy="91544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93328"/>
                <a:gd name="adj5" fmla="val 12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F490D0-D5D0-C704-FC46-9BC20B693A23}"/>
              </a:ext>
            </a:extLst>
          </p:cNvPr>
          <p:cNvGrpSpPr/>
          <p:nvPr/>
        </p:nvGrpSpPr>
        <p:grpSpPr>
          <a:xfrm>
            <a:off x="0" y="2904432"/>
            <a:ext cx="12192000" cy="915448"/>
            <a:chOff x="0" y="2904432"/>
            <a:chExt cx="12192000" cy="91544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85E053-EF3F-E998-FF13-A886E94B885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273830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row: Circular 24">
              <a:extLst>
                <a:ext uri="{FF2B5EF4-FFF2-40B4-BE49-F238E27FC236}">
                  <a16:creationId xmlns:a16="http://schemas.microsoft.com/office/drawing/2014/main" id="{80E5878F-D739-6BE1-2C1F-08578BB0295F}"/>
                </a:ext>
              </a:extLst>
            </p:cNvPr>
            <p:cNvSpPr/>
            <p:nvPr/>
          </p:nvSpPr>
          <p:spPr>
            <a:xfrm rot="18900000" flipH="1">
              <a:off x="8919" y="2904432"/>
              <a:ext cx="959416" cy="91544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93328"/>
                <a:gd name="adj5" fmla="val 12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DBF1E0-2996-2DEA-C6DB-36B1F66A8C5A}"/>
              </a:ext>
            </a:extLst>
          </p:cNvPr>
          <p:cNvGrpSpPr/>
          <p:nvPr/>
        </p:nvGrpSpPr>
        <p:grpSpPr>
          <a:xfrm>
            <a:off x="0" y="4283338"/>
            <a:ext cx="12192000" cy="915448"/>
            <a:chOff x="0" y="4283338"/>
            <a:chExt cx="12192000" cy="91544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46097C-8DDE-3D56-DEDB-12B616F8EE3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776211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ircular 25">
              <a:extLst>
                <a:ext uri="{FF2B5EF4-FFF2-40B4-BE49-F238E27FC236}">
                  <a16:creationId xmlns:a16="http://schemas.microsoft.com/office/drawing/2014/main" id="{8B571A8E-7E7D-F9FD-CF73-5836DC231AE2}"/>
                </a:ext>
              </a:extLst>
            </p:cNvPr>
            <p:cNvSpPr/>
            <p:nvPr/>
          </p:nvSpPr>
          <p:spPr>
            <a:xfrm rot="18900000" flipH="1">
              <a:off x="2075" y="4283338"/>
              <a:ext cx="959416" cy="91544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93328"/>
                <a:gd name="adj5" fmla="val 125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24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87"/>
    </mc:Choice>
    <mc:Fallback xmlns="">
      <p:transition spd="slow" advTm="19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8BE2379-04E5-B331-AAC2-3BAFE84B216C}"/>
              </a:ext>
            </a:extLst>
          </p:cNvPr>
          <p:cNvSpPr/>
          <p:nvPr/>
        </p:nvSpPr>
        <p:spPr>
          <a:xfrm>
            <a:off x="5863771" y="3004457"/>
            <a:ext cx="1906066" cy="8708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4D37B4-183F-E231-DFD4-35FC34516CAB}"/>
              </a:ext>
            </a:extLst>
          </p:cNvPr>
          <p:cNvSpPr/>
          <p:nvPr/>
        </p:nvSpPr>
        <p:spPr>
          <a:xfrm>
            <a:off x="6292333" y="4151009"/>
            <a:ext cx="5795211" cy="12109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83F10-7E44-EE16-84E9-D494A11FF790}"/>
              </a:ext>
            </a:extLst>
          </p:cNvPr>
          <p:cNvSpPr/>
          <p:nvPr/>
        </p:nvSpPr>
        <p:spPr>
          <a:xfrm>
            <a:off x="5863771" y="5558503"/>
            <a:ext cx="6223773" cy="12921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0D6944-5BAC-2145-9A8F-69F41899849C}"/>
                  </a:ext>
                </a:extLst>
              </p:cNvPr>
              <p:cNvSpPr txBox="1"/>
              <p:nvPr/>
            </p:nvSpPr>
            <p:spPr>
              <a:xfrm>
                <a:off x="182481" y="7565396"/>
                <a:ext cx="6323249" cy="1151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CA" sz="5400" b="0" i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5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0D6944-5BAC-2145-9A8F-69F41899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81" y="7565396"/>
                <a:ext cx="6323249" cy="1151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21B0E2-D40C-ECDE-BDF7-022D13D058EF}"/>
                  </a:ext>
                </a:extLst>
              </p:cNvPr>
              <p:cNvSpPr txBox="1"/>
              <p:nvPr/>
            </p:nvSpPr>
            <p:spPr>
              <a:xfrm>
                <a:off x="43937" y="2702426"/>
                <a:ext cx="7725900" cy="1388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≈0⇒</m:t>
                    </m:r>
                    <m:r>
                      <a:rPr lang="en-CA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21B0E2-D40C-ECDE-BDF7-022D13D05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7" y="2702426"/>
                <a:ext cx="7725900" cy="1388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CFBEFE-186B-A8CC-628E-03BCDDC1EC9B}"/>
                  </a:ext>
                </a:extLst>
              </p:cNvPr>
              <p:cNvSpPr txBox="1"/>
              <p:nvPr/>
            </p:nvSpPr>
            <p:spPr>
              <a:xfrm>
                <a:off x="99355" y="5431052"/>
                <a:ext cx="12009518" cy="1388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5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5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≈0.68⇒</m:t>
                    </m:r>
                    <m:r>
                      <m:rPr>
                        <m:sty m:val="p"/>
                      </m:rPr>
                      <a:rPr lang="en-GB" sz="5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1.08×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−52</m:t>
                        </m:r>
                      </m:sup>
                    </m:sSup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5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CFBEFE-186B-A8CC-628E-03BCDDC1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5" y="5431052"/>
                <a:ext cx="12009518" cy="1388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1D9C50-2F13-CF76-8140-6E8B46BFCAE3}"/>
                  </a:ext>
                </a:extLst>
              </p:cNvPr>
              <p:cNvSpPr txBox="1"/>
              <p:nvPr/>
            </p:nvSpPr>
            <p:spPr>
              <a:xfrm>
                <a:off x="132163" y="-19215"/>
                <a:ext cx="6160171" cy="27485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≈67.4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m:rPr>
                        <m:lit/>
                      </m:rP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𝑀𝑃𝑠𝑒𝑐</m:t>
                    </m:r>
                  </m:oMath>
                </a14:m>
                <a:r>
                  <a:rPr lang="en-CA" sz="4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2.18×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r>
                  <a:rPr lang="en-CA" sz="4400" b="0" i="0" dirty="0">
                    <a:solidFill>
                      <a:schemeClr val="tx1"/>
                    </a:solidFill>
                    <a:latin typeface="+mj-lt"/>
                  </a:rPr>
                  <a:t>                </a:t>
                </a:r>
                <a:r>
                  <a:rPr lang="en-CA" sz="4400" b="0" i="0" dirty="0">
                    <a:solidFill>
                      <a:schemeClr val="tx1"/>
                    </a:solidFill>
                  </a:rPr>
                  <a:t>(</a:t>
                </a:r>
                <a:r>
                  <a:rPr lang="en-CA" sz="4400" i="0" dirty="0">
                    <a:solidFill>
                      <a:schemeClr val="tx1"/>
                    </a:solidFill>
                  </a:rPr>
                  <a:t>present value</a:t>
                </a:r>
                <a:r>
                  <a:rPr lang="en-CA" sz="4400" b="0" i="0" dirty="0">
                    <a:solidFill>
                      <a:schemeClr val="tx1"/>
                    </a:solidFill>
                  </a:rPr>
                  <a:t>)</a:t>
                </a:r>
                <a:r>
                  <a:rPr lang="en-CA" sz="4400" dirty="0"/>
                  <a:t> 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1D9C50-2F13-CF76-8140-6E8B46BFC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63" y="-19215"/>
                <a:ext cx="6160171" cy="2748573"/>
              </a:xfrm>
              <a:prstGeom prst="rect">
                <a:avLst/>
              </a:prstGeom>
              <a:blipFill>
                <a:blip r:embed="rId5"/>
                <a:stretch>
                  <a:fillRect b="-953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854797-8718-E193-6180-AF8338156785}"/>
                  </a:ext>
                </a:extLst>
              </p:cNvPr>
              <p:cNvSpPr txBox="1"/>
              <p:nvPr/>
            </p:nvSpPr>
            <p:spPr>
              <a:xfrm>
                <a:off x="16226" y="4107155"/>
                <a:ext cx="12369737" cy="12004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5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5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5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500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5000" i="1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CA" sz="50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5000" i="1" dirty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5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2.73</m:t>
                    </m:r>
                    <m:r>
                      <a:rPr lang="en-CA" sz="50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  <m:f>
                      <m:f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sSup>
                          <m:sSupPr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CA" sz="5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854797-8718-E193-6180-AF8338156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6" y="4107155"/>
                <a:ext cx="12369737" cy="12004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CA9DFF5-4511-24F5-20F0-4153AC679A09}"/>
              </a:ext>
            </a:extLst>
          </p:cNvPr>
          <p:cNvSpPr txBox="1"/>
          <p:nvPr/>
        </p:nvSpPr>
        <p:spPr>
          <a:xfrm>
            <a:off x="182481" y="-1255173"/>
            <a:ext cx="1200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7"/>
              </a:rPr>
              <a:t>https://physics.stackexchange.com/questions/314660/to-what-accuracy-do-we-know-the-value-of-the-cosmological-constant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29A401-BFB8-3872-DC57-A81FCE99F1A7}"/>
              </a:ext>
            </a:extLst>
          </p:cNvPr>
          <p:cNvSpPr txBox="1"/>
          <p:nvPr/>
        </p:nvSpPr>
        <p:spPr>
          <a:xfrm>
            <a:off x="182481" y="-959818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8"/>
              </a:rPr>
              <a:t>https://en.wikipedia.org/wiki/Dark_Energy_Survey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481000-965B-B95A-5106-23158F412990}"/>
              </a:ext>
            </a:extLst>
          </p:cNvPr>
          <p:cNvSpPr txBox="1"/>
          <p:nvPr/>
        </p:nvSpPr>
        <p:spPr>
          <a:xfrm>
            <a:off x="182481" y="-590562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9"/>
              </a:rPr>
              <a:t>https://www.youtube.com/watch?v=4TkyxLENS5Q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405BC-873C-28FF-D4AF-0081B02C8299}"/>
              </a:ext>
            </a:extLst>
          </p:cNvPr>
          <p:cNvSpPr txBox="1"/>
          <p:nvPr/>
        </p:nvSpPr>
        <p:spPr>
          <a:xfrm>
            <a:off x="6767400" y="93391"/>
            <a:ext cx="5320145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Estimated from CMB and galaxy redshift</a:t>
            </a:r>
          </a:p>
          <a:p>
            <a:pPr algn="ctr"/>
            <a:r>
              <a:rPr lang="en-CA" sz="4000" dirty="0"/>
              <a:t>(see links in description)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5537BC-EEFB-557F-0BCA-78568AC39727}"/>
              </a:ext>
            </a:extLst>
          </p:cNvPr>
          <p:cNvSpPr txBox="1"/>
          <p:nvPr/>
        </p:nvSpPr>
        <p:spPr>
          <a:xfrm>
            <a:off x="5761119" y="-645193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10"/>
              </a:rPr>
              <a:t>https://www.youtube.com/watch?v=IHMFDxLcMYs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42129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2F6E7B-9A60-CAB0-38A0-7D836CE34600}"/>
              </a:ext>
            </a:extLst>
          </p:cNvPr>
          <p:cNvSpPr txBox="1"/>
          <p:nvPr/>
        </p:nvSpPr>
        <p:spPr>
          <a:xfrm>
            <a:off x="1333502" y="790992"/>
            <a:ext cx="95249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This is the last (planned) video in the series.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AA4-288F-81F5-586E-99A21076EC8E}"/>
              </a:ext>
            </a:extLst>
          </p:cNvPr>
          <p:cNvSpPr txBox="1"/>
          <p:nvPr/>
        </p:nvSpPr>
        <p:spPr>
          <a:xfrm>
            <a:off x="723900" y="3943350"/>
            <a:ext cx="1074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/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384218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DCE9B6-7A80-4517-9E39-D19866D226D3}"/>
                  </a:ext>
                </a:extLst>
              </p:cNvPr>
              <p:cNvSpPr txBox="1"/>
              <p:nvPr/>
            </p:nvSpPr>
            <p:spPr>
              <a:xfrm>
                <a:off x="1044619" y="342019"/>
                <a:ext cx="10318662" cy="140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DCE9B6-7A80-4517-9E39-D19866D22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19" y="342019"/>
                <a:ext cx="10318662" cy="1408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79A628-C44E-4C55-99DA-638FACF371ED}"/>
                  </a:ext>
                </a:extLst>
              </p:cNvPr>
              <p:cNvSpPr txBox="1"/>
              <p:nvPr/>
            </p:nvSpPr>
            <p:spPr>
              <a:xfrm>
                <a:off x="521109" y="2336801"/>
                <a:ext cx="11251792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Friedmann Equation #1: </a:t>
                </a:r>
                <a:br>
                  <a:rPr lang="en-GB" sz="5400" dirty="0"/>
                </a:br>
                <a:r>
                  <a:rPr lang="en-GB" sz="5000" dirty="0"/>
                  <a:t>comes from the </a:t>
                </a:r>
                <a14:m>
                  <m:oMath xmlns:m="http://schemas.openxmlformats.org/officeDocument/2006/math">
                    <m:r>
                      <a:rPr lang="en-GB" sz="5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CA" sz="5000" u="sng" dirty="0">
                    <a:solidFill>
                      <a:srgbClr val="FF0000"/>
                    </a:solidFill>
                  </a:rPr>
                  <a:t>–component</a:t>
                </a:r>
                <a:r>
                  <a:rPr lang="en-CA" sz="5000" dirty="0">
                    <a:solidFill>
                      <a:srgbClr val="FF0000"/>
                    </a:solidFill>
                  </a:rPr>
                  <a:t> </a:t>
                </a:r>
                <a:r>
                  <a:rPr lang="en-CA" sz="5000" dirty="0"/>
                  <a:t>of the EFE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79A628-C44E-4C55-99DA-638FACF3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9" y="2336801"/>
                <a:ext cx="11251792" cy="1785104"/>
              </a:xfrm>
              <a:prstGeom prst="rect">
                <a:avLst/>
              </a:prstGeom>
              <a:blipFill>
                <a:blip r:embed="rId4"/>
                <a:stretch>
                  <a:fillRect l="-3250" t="-10239" r="-1300" b="-184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73FD922-61ED-4680-855B-0B1895DB02EC}"/>
              </a:ext>
            </a:extLst>
          </p:cNvPr>
          <p:cNvSpPr txBox="1"/>
          <p:nvPr/>
        </p:nvSpPr>
        <p:spPr>
          <a:xfrm>
            <a:off x="521109" y="4492524"/>
            <a:ext cx="88324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Friedmann Equation #2: </a:t>
            </a:r>
            <a:br>
              <a:rPr lang="en-GB" sz="6000" dirty="0"/>
            </a:br>
            <a:r>
              <a:rPr lang="en-GB" sz="5000" dirty="0"/>
              <a:t>comes from the </a:t>
            </a:r>
            <a:r>
              <a:rPr lang="en-GB" sz="5000" u="sng" dirty="0">
                <a:solidFill>
                  <a:srgbClr val="FF0000"/>
                </a:solidFill>
              </a:rPr>
              <a:t>trace</a:t>
            </a:r>
            <a:r>
              <a:rPr lang="en-GB" sz="5000" dirty="0"/>
              <a:t> </a:t>
            </a:r>
            <a:r>
              <a:rPr lang="en-CA" sz="5000" dirty="0"/>
              <a:t>of the EFE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CE88A1-9F39-54CB-6963-3D87343964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920" y="2522520"/>
              <a:ext cx="430560" cy="74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CE88A1-9F39-54CB-6963-3D87343964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60" y="2513160"/>
                <a:ext cx="449280" cy="76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93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54"/>
    </mc:Choice>
    <mc:Fallback xmlns="">
      <p:transition spd="slow" advTm="23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4790B1-EDD6-4744-9375-49F73E7AB423}"/>
                  </a:ext>
                </a:extLst>
              </p:cNvPr>
              <p:cNvSpPr txBox="1"/>
              <p:nvPr/>
            </p:nvSpPr>
            <p:spPr>
              <a:xfrm>
                <a:off x="-42548" y="3203790"/>
                <a:ext cx="12372668" cy="357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GB" sz="4800" dirty="0">
                    <a:solidFill>
                      <a:srgbClr val="0070C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       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      </m:t>
                    </m:r>
                    <m:r>
                      <m:rPr>
                        <m:sty m:val="p"/>
                      </m:rPr>
                      <a:rPr lang="en-GB" sz="4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3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̈"/>
                                <m:ctrlP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3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−    </m:t>
                    </m:r>
                    <m:r>
                      <m:rPr>
                        <m:sty m:val="p"/>
                      </m:rPr>
                      <a:rPr lang="en-GB" sz="44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4790B1-EDD6-4744-9375-49F73E7A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548" y="3203790"/>
                <a:ext cx="12372668" cy="3576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F6A1AB-053B-4485-8C73-6A598201EA94}"/>
                  </a:ext>
                </a:extLst>
              </p:cNvPr>
              <p:cNvSpPr txBox="1"/>
              <p:nvPr/>
            </p:nvSpPr>
            <p:spPr>
              <a:xfrm>
                <a:off x="5136466" y="-2306526"/>
                <a:ext cx="4836488" cy="16797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F6A1AB-053B-4485-8C73-6A598201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66" y="-2306526"/>
                <a:ext cx="4836488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2E423-7F16-40CE-AD9B-F05930478080}"/>
                  </a:ext>
                </a:extLst>
              </p:cNvPr>
              <p:cNvSpPr txBox="1"/>
              <p:nvPr/>
            </p:nvSpPr>
            <p:spPr>
              <a:xfrm>
                <a:off x="-1458708" y="-1521954"/>
                <a:ext cx="6096000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𝛬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2E423-7F16-40CE-AD9B-F0593047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8708" y="-1521954"/>
                <a:ext cx="6096000" cy="794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9D885-58DC-4900-8AFF-70959D57E4EC}"/>
                  </a:ext>
                </a:extLst>
              </p:cNvPr>
              <p:cNvSpPr txBox="1"/>
              <p:nvPr/>
            </p:nvSpPr>
            <p:spPr>
              <a:xfrm>
                <a:off x="222455" y="1912062"/>
                <a:ext cx="3287661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9D885-58DC-4900-8AFF-70959D57E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55" y="1912062"/>
                <a:ext cx="3287661" cy="991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F424D-B723-9D52-17B2-6ABA9ED173B3}"/>
              </a:ext>
            </a:extLst>
          </p:cNvPr>
          <p:cNvGrpSpPr/>
          <p:nvPr/>
        </p:nvGrpSpPr>
        <p:grpSpPr>
          <a:xfrm>
            <a:off x="7433176" y="85362"/>
            <a:ext cx="4943718" cy="1747081"/>
            <a:chOff x="7433176" y="85362"/>
            <a:chExt cx="4943718" cy="174708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14EC41-BAD9-A8C2-E62C-AD3C9A7A5AB6}"/>
                </a:ext>
              </a:extLst>
            </p:cNvPr>
            <p:cNvSpPr/>
            <p:nvPr/>
          </p:nvSpPr>
          <p:spPr>
            <a:xfrm>
              <a:off x="9701939" y="569558"/>
              <a:ext cx="2169763" cy="11604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FF67A26-BC37-4377-B0C9-BCB2359089DE}"/>
                    </a:ext>
                  </a:extLst>
                </p:cNvPr>
                <p:cNvSpPr txBox="1"/>
                <p:nvPr/>
              </p:nvSpPr>
              <p:spPr>
                <a:xfrm>
                  <a:off x="7433176" y="85362"/>
                  <a:ext cx="4943718" cy="174708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dirty="0" smtClean="0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800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8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FF67A26-BC37-4377-B0C9-BCB235908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176" y="85362"/>
                  <a:ext cx="4943718" cy="17470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9A4D9-2643-4F8C-95F3-B1D272098642}"/>
                  </a:ext>
                </a:extLst>
              </p:cNvPr>
              <p:cNvSpPr txBox="1"/>
              <p:nvPr/>
            </p:nvSpPr>
            <p:spPr>
              <a:xfrm>
                <a:off x="4179528" y="1925591"/>
                <a:ext cx="6540296" cy="9648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−6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9A4D9-2643-4F8C-95F3-B1D272098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528" y="1925591"/>
                <a:ext cx="6540296" cy="9648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535AA-CA0C-447E-AC4F-17A31F623233}"/>
                  </a:ext>
                </a:extLst>
              </p:cNvPr>
              <p:cNvSpPr txBox="1"/>
              <p:nvPr/>
            </p:nvSpPr>
            <p:spPr>
              <a:xfrm>
                <a:off x="-91871" y="-57947"/>
                <a:ext cx="7541547" cy="19039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28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28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 b="0" i="0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b="0" i="1" dirty="0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535AA-CA0C-447E-AC4F-17A31F623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871" y="-57947"/>
                <a:ext cx="7541547" cy="19039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6EC253-2136-4479-8A4A-F42E7F40233D}"/>
              </a:ext>
            </a:extLst>
          </p:cNvPr>
          <p:cNvCxnSpPr>
            <a:cxnSpLocks/>
          </p:cNvCxnSpPr>
          <p:nvPr/>
        </p:nvCxnSpPr>
        <p:spPr>
          <a:xfrm>
            <a:off x="-42548" y="3086100"/>
            <a:ext cx="1223454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46E430A-C7F8-69D4-EA3B-169852F10D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320" y="-88200"/>
              <a:ext cx="11736720" cy="6742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46E430A-C7F8-69D4-EA3B-169852F10D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960" y="-97560"/>
                <a:ext cx="11755440" cy="676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06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72"/>
    </mc:Choice>
    <mc:Fallback xmlns="">
      <p:transition spd="slow" advTm="99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F6A1AB-053B-4485-8C73-6A598201EA94}"/>
                  </a:ext>
                </a:extLst>
              </p:cNvPr>
              <p:cNvSpPr txBox="1"/>
              <p:nvPr/>
            </p:nvSpPr>
            <p:spPr>
              <a:xfrm>
                <a:off x="5136466" y="-2306526"/>
                <a:ext cx="4836488" cy="16797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F6A1AB-053B-4485-8C73-6A598201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66" y="-2306526"/>
                <a:ext cx="4836488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2E423-7F16-40CE-AD9B-F05930478080}"/>
                  </a:ext>
                </a:extLst>
              </p:cNvPr>
              <p:cNvSpPr txBox="1"/>
              <p:nvPr/>
            </p:nvSpPr>
            <p:spPr>
              <a:xfrm>
                <a:off x="-1458708" y="-1521954"/>
                <a:ext cx="6096000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𝛬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2E423-7F16-40CE-AD9B-F0593047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8708" y="-1521954"/>
                <a:ext cx="6096000" cy="794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4C93E22-68CB-A1DB-CDF3-034FAB88D2B8}"/>
              </a:ext>
            </a:extLst>
          </p:cNvPr>
          <p:cNvGrpSpPr/>
          <p:nvPr/>
        </p:nvGrpSpPr>
        <p:grpSpPr>
          <a:xfrm>
            <a:off x="418042" y="4778627"/>
            <a:ext cx="11647353" cy="1676549"/>
            <a:chOff x="418042" y="4778627"/>
            <a:chExt cx="11647353" cy="1676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54790B1-EDD6-4744-9375-49F73E7AB423}"/>
                    </a:ext>
                  </a:extLst>
                </p:cNvPr>
                <p:cNvSpPr txBox="1"/>
                <p:nvPr/>
              </p:nvSpPr>
              <p:spPr>
                <a:xfrm>
                  <a:off x="5352514" y="4778627"/>
                  <a:ext cx="6712881" cy="1676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6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66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6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66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6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54790B1-EDD6-4744-9375-49F73E7AB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514" y="4778627"/>
                  <a:ext cx="6712881" cy="167654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3FF5E5-8636-45B2-AD21-C3F1105BFB0A}"/>
                </a:ext>
              </a:extLst>
            </p:cNvPr>
            <p:cNvGrpSpPr/>
            <p:nvPr/>
          </p:nvGrpSpPr>
          <p:grpSpPr>
            <a:xfrm>
              <a:off x="418042" y="4832071"/>
              <a:ext cx="4399514" cy="1569660"/>
              <a:chOff x="5960429" y="5319723"/>
              <a:chExt cx="4399514" cy="156966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0224EB-0F32-4A66-8940-9BD3096F49F4}"/>
                  </a:ext>
                </a:extLst>
              </p:cNvPr>
              <p:cNvSpPr txBox="1"/>
              <p:nvPr/>
            </p:nvSpPr>
            <p:spPr>
              <a:xfrm>
                <a:off x="5960429" y="5319723"/>
                <a:ext cx="3213751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800" dirty="0"/>
                  <a:t>Friedmann </a:t>
                </a:r>
              </a:p>
              <a:p>
                <a:pPr algn="ctr"/>
                <a:r>
                  <a:rPr lang="en-GB" sz="4800" dirty="0"/>
                  <a:t>Equation #1</a:t>
                </a:r>
                <a:endParaRPr lang="en-CA" sz="4800" dirty="0"/>
              </a:p>
            </p:txBody>
          </p: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56E9DA27-DF58-42C3-8694-F16CBBC160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4180" y="6104553"/>
                <a:ext cx="1185763" cy="0"/>
              </a:xfrm>
              <a:prstGeom prst="straightConnector1">
                <a:avLst/>
              </a:prstGeom>
              <a:ln w="1270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C21C44-20B9-4135-98B9-19F9C1669CEA}"/>
                  </a:ext>
                </a:extLst>
              </p:cNvPr>
              <p:cNvSpPr txBox="1"/>
              <p:nvPr/>
            </p:nvSpPr>
            <p:spPr>
              <a:xfrm>
                <a:off x="126605" y="0"/>
                <a:ext cx="12154690" cy="4394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̈"/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̈"/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8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̈"/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>
                        <a:latin typeface="Cambria Math" panose="02040503050406030204" pitchFamily="18" charset="0"/>
                      </a:rPr>
                      <m:t>=8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i="1" dirty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48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̈"/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=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8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i="1" dirty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C21C44-20B9-4135-98B9-19F9C1669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5" y="0"/>
                <a:ext cx="12154690" cy="43941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983E77-C623-5156-B49B-C48DAFA201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9840" y="29160"/>
              <a:ext cx="11566080" cy="487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983E77-C623-5156-B49B-C48DAFA201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480" y="19800"/>
                <a:ext cx="11584800" cy="489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46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51"/>
    </mc:Choice>
    <mc:Fallback xmlns="">
      <p:transition spd="slow" advTm="42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4790B1-EDD6-4744-9375-49F73E7AB423}"/>
                  </a:ext>
                </a:extLst>
              </p:cNvPr>
              <p:cNvSpPr txBox="1"/>
              <p:nvPr/>
            </p:nvSpPr>
            <p:spPr>
              <a:xfrm>
                <a:off x="-89614" y="1842769"/>
                <a:ext cx="12174384" cy="4997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Sup>
                      <m:sSub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Sup>
                      <m:sSub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4           −  </m:t>
                    </m:r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4           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−     2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4            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4790B1-EDD6-4744-9375-49F73E7A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9614" y="1842769"/>
                <a:ext cx="12174384" cy="49970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F6A1AB-053B-4485-8C73-6A598201EA94}"/>
                  </a:ext>
                </a:extLst>
              </p:cNvPr>
              <p:cNvSpPr txBox="1"/>
              <p:nvPr/>
            </p:nvSpPr>
            <p:spPr>
              <a:xfrm>
                <a:off x="5136466" y="-2306526"/>
                <a:ext cx="4836488" cy="16797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F6A1AB-053B-4485-8C73-6A598201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66" y="-2306526"/>
                <a:ext cx="4836488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15ACA3D-77B4-75E3-3824-2CD0B0D10412}"/>
              </a:ext>
            </a:extLst>
          </p:cNvPr>
          <p:cNvGrpSpPr/>
          <p:nvPr/>
        </p:nvGrpSpPr>
        <p:grpSpPr>
          <a:xfrm>
            <a:off x="231643" y="85362"/>
            <a:ext cx="11853127" cy="1725216"/>
            <a:chOff x="231643" y="85362"/>
            <a:chExt cx="11853127" cy="1725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FF67A26-BC37-4377-B0C9-BCB2359089DE}"/>
                    </a:ext>
                  </a:extLst>
                </p:cNvPr>
                <p:cNvSpPr txBox="1"/>
                <p:nvPr/>
              </p:nvSpPr>
              <p:spPr>
                <a:xfrm>
                  <a:off x="7248282" y="85362"/>
                  <a:ext cx="4836488" cy="172521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dirty="0" smtClean="0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8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800" b="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8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 dirty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8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8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FF67A26-BC37-4377-B0C9-BCB235908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282" y="85362"/>
                  <a:ext cx="4836488" cy="17252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899A4D9-2643-4F8C-95F3-B1D272098642}"/>
                    </a:ext>
                  </a:extLst>
                </p:cNvPr>
                <p:cNvSpPr txBox="1"/>
                <p:nvPr/>
              </p:nvSpPr>
              <p:spPr>
                <a:xfrm>
                  <a:off x="231643" y="423670"/>
                  <a:ext cx="6540296" cy="96488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−6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̈"/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4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899A4D9-2643-4F8C-95F3-B1D272098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643" y="423670"/>
                  <a:ext cx="6540296" cy="9648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2E423-7F16-40CE-AD9B-F05930478080}"/>
                  </a:ext>
                </a:extLst>
              </p:cNvPr>
              <p:cNvSpPr txBox="1"/>
              <p:nvPr/>
            </p:nvSpPr>
            <p:spPr>
              <a:xfrm>
                <a:off x="-1458708" y="-1521954"/>
                <a:ext cx="6096000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𝛬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2E423-7F16-40CE-AD9B-F0593047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8708" y="-1521954"/>
                <a:ext cx="6096000" cy="794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46C5F1-9C73-FCD1-0449-F106E76629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6480" y="2084040"/>
              <a:ext cx="11551680" cy="446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46C5F1-9C73-FCD1-0449-F106E7662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120" y="2074680"/>
                <a:ext cx="1157040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D83981-5D8A-2967-0527-5EF912F182D5}"/>
                  </a:ext>
                </a:extLst>
              </p:cNvPr>
              <p:cNvSpPr txBox="1"/>
              <p:nvPr/>
            </p:nvSpPr>
            <p:spPr>
              <a:xfrm>
                <a:off x="1313056" y="5815446"/>
                <a:ext cx="806253" cy="10618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D83981-5D8A-2967-0527-5EF912F18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056" y="5815446"/>
                <a:ext cx="806253" cy="1061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075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00"/>
    </mc:Choice>
    <mc:Fallback xmlns="">
      <p:transition spd="slow" advTm="5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4790B1-EDD6-4744-9375-49F73E7AB423}"/>
                  </a:ext>
                </a:extLst>
              </p:cNvPr>
              <p:cNvSpPr txBox="1"/>
              <p:nvPr/>
            </p:nvSpPr>
            <p:spPr>
              <a:xfrm>
                <a:off x="17615" y="1832443"/>
                <a:ext cx="12174385" cy="502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−4</m:t>
                    </m:r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sz="4800" dirty="0"/>
                  <a:t> </a:t>
                </a:r>
                <a:endParaRPr lang="en-CA" sz="4800" i="1" dirty="0"/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−6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̈"/>
                                <m:ctrlP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GB" sz="4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sty m:val="p"/>
                      </m:rPr>
                      <a:rPr lang="en-GB" sz="42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GB" sz="4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CA" sz="4200" dirty="0"/>
                  <a:t>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GB" sz="4200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sSup>
                          <m:sSup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̈"/>
                                <m:ctrlP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4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sty m:val="p"/>
                      </m:rPr>
                      <a:rPr lang="en-GB" sz="42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GB" sz="4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CA" sz="4200" dirty="0"/>
                  <a:t>  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GB" sz="4200" dirty="0"/>
                  <a:t>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42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m:rPr>
                        <m:sty m:val="p"/>
                      </m:rPr>
                      <a:rPr lang="en-GB" sz="42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GB" sz="4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CA" sz="4200" dirty="0"/>
                  <a:t> 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4790B1-EDD6-4744-9375-49F73E7A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" y="1832443"/>
                <a:ext cx="12174385" cy="50291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F6A1AB-053B-4485-8C73-6A598201EA94}"/>
                  </a:ext>
                </a:extLst>
              </p:cNvPr>
              <p:cNvSpPr txBox="1"/>
              <p:nvPr/>
            </p:nvSpPr>
            <p:spPr>
              <a:xfrm>
                <a:off x="5136466" y="-2306526"/>
                <a:ext cx="4836488" cy="16797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F6A1AB-053B-4485-8C73-6A598201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466" y="-2306526"/>
                <a:ext cx="4836488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9A4D9-2643-4F8C-95F3-B1D272098642}"/>
                  </a:ext>
                </a:extLst>
              </p:cNvPr>
              <p:cNvSpPr txBox="1"/>
              <p:nvPr/>
            </p:nvSpPr>
            <p:spPr>
              <a:xfrm>
                <a:off x="231643" y="423670"/>
                <a:ext cx="6540296" cy="9648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−6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9A4D9-2643-4F8C-95F3-B1D272098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3" y="423670"/>
                <a:ext cx="6540296" cy="964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2E423-7F16-40CE-AD9B-F05930478080}"/>
                  </a:ext>
                </a:extLst>
              </p:cNvPr>
              <p:cNvSpPr txBox="1"/>
              <p:nvPr/>
            </p:nvSpPr>
            <p:spPr>
              <a:xfrm>
                <a:off x="-1458708" y="-1521954"/>
                <a:ext cx="6096000" cy="79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𝛬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2E423-7F16-40CE-AD9B-F0593047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8708" y="-1521954"/>
                <a:ext cx="6096000" cy="7944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ED288-822F-4815-A601-C80A3960CB59}"/>
                  </a:ext>
                </a:extLst>
              </p:cNvPr>
              <p:cNvSpPr txBox="1"/>
              <p:nvPr/>
            </p:nvSpPr>
            <p:spPr>
              <a:xfrm>
                <a:off x="7248282" y="85362"/>
                <a:ext cx="4836488" cy="172521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ED288-822F-4815-A601-C80A3960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282" y="85362"/>
                <a:ext cx="4836488" cy="17252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B1826C-61A0-E7A2-E200-F483372E57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680" y="41040"/>
              <a:ext cx="11659320" cy="6779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B1826C-61A0-E7A2-E200-F483372E5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320" y="31680"/>
                <a:ext cx="11678040" cy="679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957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181">
        <p:fade/>
      </p:transition>
    </mc:Choice>
    <mc:Fallback xmlns="">
      <p:transition spd="med" advTm="471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4790B1-EDD6-4744-9375-49F73E7AB423}"/>
                  </a:ext>
                </a:extLst>
              </p:cNvPr>
              <p:cNvSpPr txBox="1"/>
              <p:nvPr/>
            </p:nvSpPr>
            <p:spPr>
              <a:xfrm>
                <a:off x="0" y="2705043"/>
                <a:ext cx="12192000" cy="405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CA" sz="4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8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5400" i="1" dirty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54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GB" sz="48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4790B1-EDD6-4744-9375-49F73E7A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5043"/>
                <a:ext cx="12192000" cy="4054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208F88-116D-4362-A2CC-BD07A7DB6F71}"/>
                  </a:ext>
                </a:extLst>
              </p:cNvPr>
              <p:cNvSpPr txBox="1"/>
              <p:nvPr/>
            </p:nvSpPr>
            <p:spPr>
              <a:xfrm>
                <a:off x="208115" y="52131"/>
                <a:ext cx="8661103" cy="1165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GB" sz="44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208F88-116D-4362-A2CC-BD07A7DB6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15" y="52131"/>
                <a:ext cx="8661103" cy="1165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CD43D9D-2DB8-696A-0BDA-CA1FE80E803F}"/>
              </a:ext>
            </a:extLst>
          </p:cNvPr>
          <p:cNvGrpSpPr/>
          <p:nvPr/>
        </p:nvGrpSpPr>
        <p:grpSpPr>
          <a:xfrm>
            <a:off x="1326738" y="1342486"/>
            <a:ext cx="9686798" cy="1323439"/>
            <a:chOff x="1326738" y="1342486"/>
            <a:chExt cx="9686798" cy="132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1EA955-77A7-4974-8535-FB285BAC10DB}"/>
                    </a:ext>
                  </a:extLst>
                </p:cNvPr>
                <p:cNvSpPr txBox="1"/>
                <p:nvPr/>
              </p:nvSpPr>
              <p:spPr>
                <a:xfrm>
                  <a:off x="1326738" y="1421674"/>
                  <a:ext cx="5074060" cy="124425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GB" sz="48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GB" sz="4800" i="1" dirty="0"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4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48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1EA955-77A7-4974-8535-FB285BAC1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6738" y="1421674"/>
                  <a:ext cx="5074060" cy="12442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10584B-7B87-4D2D-B34E-9E3C2FA26405}"/>
                </a:ext>
              </a:extLst>
            </p:cNvPr>
            <p:cNvGrpSpPr/>
            <p:nvPr/>
          </p:nvGrpSpPr>
          <p:grpSpPr>
            <a:xfrm>
              <a:off x="6846785" y="1342486"/>
              <a:ext cx="4166751" cy="1323439"/>
              <a:chOff x="5007429" y="5442833"/>
              <a:chExt cx="4166751" cy="13234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A558A8-8AEE-4EC9-99EA-D2B4B50F9350}"/>
                  </a:ext>
                </a:extLst>
              </p:cNvPr>
              <p:cNvSpPr txBox="1"/>
              <p:nvPr/>
            </p:nvSpPr>
            <p:spPr>
              <a:xfrm>
                <a:off x="6203950" y="5442833"/>
                <a:ext cx="2970230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/>
                  <a:t>Friedmann </a:t>
                </a:r>
              </a:p>
              <a:p>
                <a:pPr algn="ctr"/>
                <a:r>
                  <a:rPr lang="en-GB" sz="4000" dirty="0"/>
                  <a:t>Equation #1</a:t>
                </a:r>
                <a:endParaRPr lang="en-CA" sz="4000" dirty="0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7C47A8E-3F6D-4639-93AA-797D797E344D}"/>
                  </a:ext>
                </a:extLst>
              </p:cNvPr>
              <p:cNvCxnSpPr/>
              <p:nvPr/>
            </p:nvCxnSpPr>
            <p:spPr>
              <a:xfrm flipH="1">
                <a:off x="5007429" y="6144146"/>
                <a:ext cx="1196521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4A2B50-F13C-40FF-80EA-BDD4AF363A94}"/>
              </a:ext>
            </a:extLst>
          </p:cNvPr>
          <p:cNvGrpSpPr/>
          <p:nvPr/>
        </p:nvGrpSpPr>
        <p:grpSpPr>
          <a:xfrm>
            <a:off x="6817288" y="5429900"/>
            <a:ext cx="4166751" cy="1323439"/>
            <a:chOff x="5007429" y="5442833"/>
            <a:chExt cx="4166751" cy="13234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3AF101-BC70-46C1-9541-9BB5A6A1A880}"/>
                </a:ext>
              </a:extLst>
            </p:cNvPr>
            <p:cNvSpPr txBox="1"/>
            <p:nvPr/>
          </p:nvSpPr>
          <p:spPr>
            <a:xfrm>
              <a:off x="6203950" y="5442833"/>
              <a:ext cx="2970230" cy="13234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4000" dirty="0"/>
                <a:t>Friedmann </a:t>
              </a:r>
            </a:p>
            <a:p>
              <a:pPr algn="ctr"/>
              <a:r>
                <a:rPr lang="en-GB" sz="4000" dirty="0"/>
                <a:t>Equation #2</a:t>
              </a:r>
              <a:endParaRPr lang="en-CA" sz="40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5103AD-F4E5-4724-8852-9ADFFC1EC318}"/>
                </a:ext>
              </a:extLst>
            </p:cNvPr>
            <p:cNvCxnSpPr/>
            <p:nvPr/>
          </p:nvCxnSpPr>
          <p:spPr>
            <a:xfrm flipH="1">
              <a:off x="5007429" y="6144146"/>
              <a:ext cx="119652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DB5C34-68AA-124D-F11E-A6D32F477A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2520" y="92880"/>
              <a:ext cx="10215360" cy="542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DB5C34-68AA-124D-F11E-A6D32F477A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3160" y="83520"/>
                <a:ext cx="10234080" cy="544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33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34"/>
    </mc:Choice>
    <mc:Fallback xmlns="">
      <p:transition spd="slow" advTm="7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85E66-6877-4EA8-AD2F-7CE662310B41}"/>
              </a:ext>
            </a:extLst>
          </p:cNvPr>
          <p:cNvGrpSpPr/>
          <p:nvPr/>
        </p:nvGrpSpPr>
        <p:grpSpPr>
          <a:xfrm>
            <a:off x="804122" y="344143"/>
            <a:ext cx="10382266" cy="2917453"/>
            <a:chOff x="804122" y="363193"/>
            <a:chExt cx="10382266" cy="2917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C71F60E-D088-41E0-8F70-F1EFE81D7DBB}"/>
                    </a:ext>
                  </a:extLst>
                </p:cNvPr>
                <p:cNvSpPr txBox="1"/>
                <p:nvPr/>
              </p:nvSpPr>
              <p:spPr>
                <a:xfrm>
                  <a:off x="804122" y="1076132"/>
                  <a:ext cx="8804112" cy="22045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8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8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8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8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8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88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8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88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C71F60E-D088-41E0-8F70-F1EFE81D7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1076132"/>
                  <a:ext cx="8804112" cy="22045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D058FA-1623-4D71-AE30-E6A7A8A847E5}"/>
                </a:ext>
              </a:extLst>
            </p:cNvPr>
            <p:cNvSpPr txBox="1"/>
            <p:nvPr/>
          </p:nvSpPr>
          <p:spPr>
            <a:xfrm>
              <a:off x="804122" y="363193"/>
              <a:ext cx="10382266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1</a:t>
              </a:r>
              <a:r>
                <a:rPr lang="en-GB" sz="4000" baseline="30000" dirty="0"/>
                <a:t>st</a:t>
              </a:r>
              <a:r>
                <a:rPr lang="en-GB" sz="4000" dirty="0"/>
                <a:t> Friedmann Equation (universe expansion rate)</a:t>
              </a:r>
              <a:endParaRPr lang="en-CA" sz="40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4F1E03-F227-49D7-8821-BE72750D4059}"/>
              </a:ext>
            </a:extLst>
          </p:cNvPr>
          <p:cNvGrpSpPr/>
          <p:nvPr/>
        </p:nvGrpSpPr>
        <p:grpSpPr>
          <a:xfrm>
            <a:off x="804122" y="3739739"/>
            <a:ext cx="10813986" cy="2752532"/>
            <a:chOff x="804122" y="3742275"/>
            <a:chExt cx="10813986" cy="2752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34C89A-B83F-499E-A345-FDA988DFF775}"/>
                    </a:ext>
                  </a:extLst>
                </p:cNvPr>
                <p:cNvSpPr txBox="1"/>
                <p:nvPr/>
              </p:nvSpPr>
              <p:spPr>
                <a:xfrm>
                  <a:off x="804122" y="4451619"/>
                  <a:ext cx="10799656" cy="20431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GB" sz="8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8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8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8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80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8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34C89A-B83F-499E-A345-FDA988DFF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4451619"/>
                  <a:ext cx="10799656" cy="20431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B295E-1DB8-4F6E-84CB-6AF3627F3DD4}"/>
                </a:ext>
              </a:extLst>
            </p:cNvPr>
            <p:cNvSpPr txBox="1"/>
            <p:nvPr/>
          </p:nvSpPr>
          <p:spPr>
            <a:xfrm>
              <a:off x="804122" y="3742275"/>
              <a:ext cx="10813986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2</a:t>
              </a:r>
              <a:r>
                <a:rPr lang="en-GB" sz="4000" baseline="30000" dirty="0"/>
                <a:t>st</a:t>
              </a:r>
              <a:r>
                <a:rPr lang="en-GB" sz="4000" dirty="0"/>
                <a:t> Friedmann Equation (universe acceleration rate)</a:t>
              </a:r>
              <a:endParaRPr lang="en-CA" sz="4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7F0C25-8699-4071-0E70-843870DDC3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2120" y="1145880"/>
              <a:ext cx="1128600" cy="423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7F0C25-8699-4071-0E70-843870DDC3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760" y="1136520"/>
                <a:ext cx="1147320" cy="4256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465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67"/>
    </mc:Choice>
    <mc:Fallback xmlns="">
      <p:transition spd="slow" advTm="16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110: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Cosmology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DCBB2-2D75-4AA5-AC8F-01A1D0B5AA5C}"/>
              </a:ext>
            </a:extLst>
          </p:cNvPr>
          <p:cNvSpPr txBox="1"/>
          <p:nvPr/>
        </p:nvSpPr>
        <p:spPr>
          <a:xfrm>
            <a:off x="304000" y="2004188"/>
            <a:ext cx="1171409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History of Cosmology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Big Bang, Expansion of the universe, </a:t>
            </a:r>
            <a:br>
              <a:rPr lang="en-US" sz="3800" dirty="0"/>
            </a:br>
            <a:r>
              <a:rPr lang="en-US" sz="3800" dirty="0"/>
              <a:t>Cosmological Constant, Dark Energy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Friedmann-</a:t>
            </a:r>
            <a:r>
              <a:rPr lang="en-US" sz="3800" dirty="0" err="1"/>
              <a:t>Lemaître</a:t>
            </a:r>
            <a:r>
              <a:rPr lang="en-US" sz="3800" dirty="0"/>
              <a:t>-Robertson-Walker (FLRW) metric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FLRW Tensors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Comoving Coordinates + FLRW Geodesics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Universe as a perfect fluid + Cosmic Rest Frame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Friedmann Equations Derivation + Interpretation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694307-051C-31BB-685A-023CE2790A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8680" y="6167160"/>
              <a:ext cx="10022400" cy="54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694307-051C-31BB-685A-023CE2790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320" y="6157800"/>
                <a:ext cx="10041120" cy="5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87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56"/>
    </mc:Choice>
    <mc:Fallback xmlns="">
      <p:transition spd="slow" advTm="19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85E66-6877-4EA8-AD2F-7CE662310B41}"/>
              </a:ext>
            </a:extLst>
          </p:cNvPr>
          <p:cNvGrpSpPr/>
          <p:nvPr/>
        </p:nvGrpSpPr>
        <p:grpSpPr>
          <a:xfrm>
            <a:off x="261682" y="127167"/>
            <a:ext cx="4899255" cy="1613583"/>
            <a:chOff x="804122" y="363193"/>
            <a:chExt cx="4899255" cy="1613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C71F60E-D088-41E0-8F70-F1EFE81D7DBB}"/>
                    </a:ext>
                  </a:extLst>
                </p:cNvPr>
                <p:cNvSpPr txBox="1"/>
                <p:nvPr/>
              </p:nvSpPr>
              <p:spPr>
                <a:xfrm>
                  <a:off x="804123" y="732525"/>
                  <a:ext cx="4899254" cy="124425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4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C71F60E-D088-41E0-8F70-F1EFE81D7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3" y="732525"/>
                  <a:ext cx="4899254" cy="12442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D058FA-1623-4D71-AE30-E6A7A8A847E5}"/>
                </a:ext>
              </a:extLst>
            </p:cNvPr>
            <p:cNvSpPr txBox="1"/>
            <p:nvPr/>
          </p:nvSpPr>
          <p:spPr>
            <a:xfrm>
              <a:off x="804122" y="363193"/>
              <a:ext cx="4787849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  <a:r>
                <a:rPr lang="en-GB" baseline="30000" dirty="0"/>
                <a:t>st</a:t>
              </a:r>
              <a:r>
                <a:rPr lang="en-GB" dirty="0"/>
                <a:t> Friedmann Equation (universe expansion rate)</a:t>
              </a:r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4F1E03-F227-49D7-8821-BE72750D4059}"/>
              </a:ext>
            </a:extLst>
          </p:cNvPr>
          <p:cNvGrpSpPr/>
          <p:nvPr/>
        </p:nvGrpSpPr>
        <p:grpSpPr>
          <a:xfrm>
            <a:off x="5460570" y="86742"/>
            <a:ext cx="6557573" cy="1662700"/>
            <a:chOff x="804122" y="3742275"/>
            <a:chExt cx="6557573" cy="1662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34C89A-B83F-499E-A345-FDA988DFF775}"/>
                    </a:ext>
                  </a:extLst>
                </p:cNvPr>
                <p:cNvSpPr txBox="1"/>
                <p:nvPr/>
              </p:nvSpPr>
              <p:spPr>
                <a:xfrm>
                  <a:off x="804122" y="4142385"/>
                  <a:ext cx="6557573" cy="126259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48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34C89A-B83F-499E-A345-FDA988DFF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4142385"/>
                  <a:ext cx="6557573" cy="12625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B295E-1DB8-4F6E-84CB-6AF3627F3DD4}"/>
                </a:ext>
              </a:extLst>
            </p:cNvPr>
            <p:cNvSpPr txBox="1"/>
            <p:nvPr/>
          </p:nvSpPr>
          <p:spPr>
            <a:xfrm>
              <a:off x="804122" y="3742275"/>
              <a:ext cx="5518562" cy="4001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2</a:t>
              </a:r>
              <a:r>
                <a:rPr lang="en-GB" sz="2000" baseline="30000" dirty="0"/>
                <a:t>st</a:t>
              </a:r>
              <a:r>
                <a:rPr lang="en-GB" sz="2000" dirty="0"/>
                <a:t> Friedmann Equation (universe acceleration rate)</a:t>
              </a:r>
              <a:endParaRPr lang="en-CA" sz="2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227332-548D-460F-09DD-B1F12DCB9ED0}"/>
              </a:ext>
            </a:extLst>
          </p:cNvPr>
          <p:cNvGrpSpPr/>
          <p:nvPr/>
        </p:nvGrpSpPr>
        <p:grpSpPr>
          <a:xfrm>
            <a:off x="367861" y="2916762"/>
            <a:ext cx="11456278" cy="2641877"/>
            <a:chOff x="399081" y="2573862"/>
            <a:chExt cx="11456278" cy="2641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A80034-0CC0-701B-F0EC-E7C97B2AEB54}"/>
                    </a:ext>
                  </a:extLst>
                </p:cNvPr>
                <p:cNvSpPr txBox="1"/>
                <p:nvPr/>
              </p:nvSpPr>
              <p:spPr>
                <a:xfrm>
                  <a:off x="399081" y="3280914"/>
                  <a:ext cx="7970004" cy="193482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800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GB" sz="8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−3</m:t>
                      </m:r>
                      <m:f>
                        <m:f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A80034-0CC0-701B-F0EC-E7C97B2AE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81" y="3280914"/>
                  <a:ext cx="7970004" cy="19348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23C4A-78DA-A795-1990-94467A5C5475}"/>
                </a:ext>
              </a:extLst>
            </p:cNvPr>
            <p:cNvSpPr txBox="1"/>
            <p:nvPr/>
          </p:nvSpPr>
          <p:spPr>
            <a:xfrm>
              <a:off x="399081" y="2573862"/>
              <a:ext cx="11456278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“3</a:t>
              </a:r>
              <a:r>
                <a:rPr lang="en-GB" sz="4000" baseline="30000" dirty="0"/>
                <a:t>rd</a:t>
              </a:r>
              <a:r>
                <a:rPr lang="en-GB" sz="4000" dirty="0"/>
                <a:t> Friedmann Equation”?? (energy density overtime)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1209B7-0202-7312-650F-FA1F69C52944}"/>
                  </a:ext>
                </a:extLst>
              </p:cNvPr>
              <p:cNvSpPr txBox="1"/>
              <p:nvPr/>
            </p:nvSpPr>
            <p:spPr>
              <a:xfrm>
                <a:off x="8739356" y="3809134"/>
                <a:ext cx="2913207" cy="1721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72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7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1209B7-0202-7312-650F-FA1F69C5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56" y="3809134"/>
                <a:ext cx="2913207" cy="1721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91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72"/>
    </mc:Choice>
    <mc:Fallback xmlns="">
      <p:transition spd="slow" advTm="21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A88D28-AAB7-430F-8133-2B35E199059D}"/>
              </a:ext>
            </a:extLst>
          </p:cNvPr>
          <p:cNvSpPr txBox="1"/>
          <p:nvPr/>
        </p:nvSpPr>
        <p:spPr>
          <a:xfrm>
            <a:off x="206191" y="-1441426"/>
            <a:ext cx="11779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hlinkClick r:id="rId3"/>
              </a:rPr>
              <a:t>https://www.uio.no/studier/emner/matnat/astro/nedlagte-emner/AST4220/h09/course-material/lectures.pdf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86843F-ACD1-4A1F-A2DC-625F3D3F41BC}"/>
                  </a:ext>
                </a:extLst>
              </p:cNvPr>
              <p:cNvSpPr txBox="1"/>
              <p:nvPr/>
            </p:nvSpPr>
            <p:spPr>
              <a:xfrm>
                <a:off x="2150807" y="60734"/>
                <a:ext cx="5545393" cy="138852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86843F-ACD1-4A1F-A2DC-625F3D3F4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07" y="60734"/>
                <a:ext cx="5545393" cy="1388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D3583B-E733-4363-AEF8-32E413DD47E7}"/>
                  </a:ext>
                </a:extLst>
              </p:cNvPr>
              <p:cNvSpPr txBox="1"/>
              <p:nvPr/>
            </p:nvSpPr>
            <p:spPr>
              <a:xfrm>
                <a:off x="1524000" y="1448769"/>
                <a:ext cx="11014259" cy="5405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400" i="1" dirty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2</m:t>
                    </m:r>
                    <m:acc>
                      <m:accPr>
                        <m:chr m:val="̇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̈"/>
                        <m:ctrlP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̇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̈"/>
                        <m:ctrlP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̇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̈"/>
                        <m:ctrlP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den>
                    </m:f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̇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den>
                        </m:f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̇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̇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r>
                  <a:rPr lang="en-GB" sz="4400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CA" sz="4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den>
                        </m:f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D3583B-E733-4363-AEF8-32E413DD4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448769"/>
                <a:ext cx="11014259" cy="54056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8FFDF-5513-44FB-9840-DE28F0C9E5AD}"/>
                  </a:ext>
                </a:extLst>
              </p:cNvPr>
              <p:cNvSpPr txBox="1"/>
              <p:nvPr/>
            </p:nvSpPr>
            <p:spPr>
              <a:xfrm>
                <a:off x="206191" y="1410669"/>
                <a:ext cx="1756214" cy="12892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5400" i="1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8FFDF-5513-44FB-9840-DE28F0C9E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91" y="1410669"/>
                <a:ext cx="1756214" cy="1289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9C432C-05A0-24CC-090D-12138FFAA9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400" y="2141280"/>
              <a:ext cx="11670120" cy="363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9C432C-05A0-24CC-090D-12138FFAA9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040" y="2131920"/>
                <a:ext cx="11688840" cy="3658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516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56"/>
    </mc:Choice>
    <mc:Fallback xmlns="">
      <p:transition spd="slow" advTm="47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A88D28-AAB7-430F-8133-2B35E199059D}"/>
              </a:ext>
            </a:extLst>
          </p:cNvPr>
          <p:cNvSpPr txBox="1"/>
          <p:nvPr/>
        </p:nvSpPr>
        <p:spPr>
          <a:xfrm>
            <a:off x="147485" y="-1323439"/>
            <a:ext cx="11779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hlinkClick r:id="rId3"/>
              </a:rPr>
              <a:t>https://www.uio.no/studier/emner/matnat/astro/nedlagte-emner/AST4220/h09/course-material/lectures.pdf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D3583B-E733-4363-AEF8-32E413DD47E7}"/>
                  </a:ext>
                </a:extLst>
              </p:cNvPr>
              <p:cNvSpPr txBox="1"/>
              <p:nvPr/>
            </p:nvSpPr>
            <p:spPr>
              <a:xfrm>
                <a:off x="45887" y="44867"/>
                <a:ext cx="12073543" cy="6740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8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den>
                        </m:f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8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den>
                        </m:f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8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den>
                        </m:f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GB" sz="48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r>
                  <a:rPr lang="en-GB" sz="4800" dirty="0">
                    <a:solidFill>
                      <a:srgbClr val="FF3399"/>
                    </a:solidFill>
                  </a:rPr>
                  <a:t>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den>
                    </m:f>
                    <m:r>
                      <a:rPr lang="en-GB" sz="4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800" i="1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4800" b="0" i="0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r>
                  <a:rPr lang="en-CA" sz="4800" dirty="0"/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8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acc>
                          <m:accPr>
                            <m:chr m:val="̇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den>
                    </m:f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48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sz="4800" dirty="0"/>
              </a:p>
              <a:p>
                <a:r>
                  <a:rPr lang="en-CA" sz="4800" dirty="0"/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8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4800" b="0" i="1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−3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D3583B-E733-4363-AEF8-32E413DD4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7" y="44867"/>
                <a:ext cx="12073543" cy="6740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8B0B69-A363-46CA-A978-97A9F96BB59B}"/>
                  </a:ext>
                </a:extLst>
              </p:cNvPr>
              <p:cNvSpPr txBox="1"/>
              <p:nvPr/>
            </p:nvSpPr>
            <p:spPr>
              <a:xfrm>
                <a:off x="6622729" y="59931"/>
                <a:ext cx="5525729" cy="10678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40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8B0B69-A363-46CA-A978-97A9F96B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29" y="59931"/>
                <a:ext cx="5525729" cy="1067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B31F0D-86E3-3FC9-693E-E895EE2317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480" y="66600"/>
              <a:ext cx="11153160" cy="675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B31F0D-86E3-3FC9-693E-E895EE2317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120" y="57240"/>
                <a:ext cx="11171880" cy="6777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211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89"/>
    </mc:Choice>
    <mc:Fallback xmlns="">
      <p:transition spd="slow" advTm="5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85E66-6877-4EA8-AD2F-7CE662310B41}"/>
              </a:ext>
            </a:extLst>
          </p:cNvPr>
          <p:cNvGrpSpPr/>
          <p:nvPr/>
        </p:nvGrpSpPr>
        <p:grpSpPr>
          <a:xfrm>
            <a:off x="261682" y="127167"/>
            <a:ext cx="4899255" cy="1613583"/>
            <a:chOff x="804122" y="363193"/>
            <a:chExt cx="4899255" cy="1613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C71F60E-D088-41E0-8F70-F1EFE81D7DBB}"/>
                    </a:ext>
                  </a:extLst>
                </p:cNvPr>
                <p:cNvSpPr txBox="1"/>
                <p:nvPr/>
              </p:nvSpPr>
              <p:spPr>
                <a:xfrm>
                  <a:off x="804123" y="732525"/>
                  <a:ext cx="4899254" cy="124425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4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C71F60E-D088-41E0-8F70-F1EFE81D7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3" y="732525"/>
                  <a:ext cx="4899254" cy="12442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D058FA-1623-4D71-AE30-E6A7A8A847E5}"/>
                </a:ext>
              </a:extLst>
            </p:cNvPr>
            <p:cNvSpPr txBox="1"/>
            <p:nvPr/>
          </p:nvSpPr>
          <p:spPr>
            <a:xfrm>
              <a:off x="804122" y="363193"/>
              <a:ext cx="4787849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  <a:r>
                <a:rPr lang="en-GB" baseline="30000" dirty="0"/>
                <a:t>st</a:t>
              </a:r>
              <a:r>
                <a:rPr lang="en-GB" dirty="0"/>
                <a:t> Friedmann Equation (universe expansion rate)</a:t>
              </a:r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4F1E03-F227-49D7-8821-BE72750D4059}"/>
              </a:ext>
            </a:extLst>
          </p:cNvPr>
          <p:cNvGrpSpPr/>
          <p:nvPr/>
        </p:nvGrpSpPr>
        <p:grpSpPr>
          <a:xfrm>
            <a:off x="5460570" y="86742"/>
            <a:ext cx="6557573" cy="1662700"/>
            <a:chOff x="804122" y="3742275"/>
            <a:chExt cx="6557573" cy="1662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34C89A-B83F-499E-A345-FDA988DFF775}"/>
                    </a:ext>
                  </a:extLst>
                </p:cNvPr>
                <p:cNvSpPr txBox="1"/>
                <p:nvPr/>
              </p:nvSpPr>
              <p:spPr>
                <a:xfrm>
                  <a:off x="804122" y="4142385"/>
                  <a:ext cx="6557573" cy="126259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48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34C89A-B83F-499E-A345-FDA988DFF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4142385"/>
                  <a:ext cx="6557573" cy="12625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B295E-1DB8-4F6E-84CB-6AF3627F3DD4}"/>
                </a:ext>
              </a:extLst>
            </p:cNvPr>
            <p:cNvSpPr txBox="1"/>
            <p:nvPr/>
          </p:nvSpPr>
          <p:spPr>
            <a:xfrm>
              <a:off x="804122" y="3742275"/>
              <a:ext cx="5518562" cy="4001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2</a:t>
              </a:r>
              <a:r>
                <a:rPr lang="en-GB" sz="2000" baseline="30000" dirty="0"/>
                <a:t>st</a:t>
              </a:r>
              <a:r>
                <a:rPr lang="en-GB" sz="2000" dirty="0"/>
                <a:t> Friedmann Equation (universe acceleration rate)</a:t>
              </a:r>
              <a:endParaRPr lang="en-CA" sz="2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227332-548D-460F-09DD-B1F12DCB9ED0}"/>
              </a:ext>
            </a:extLst>
          </p:cNvPr>
          <p:cNvGrpSpPr/>
          <p:nvPr/>
        </p:nvGrpSpPr>
        <p:grpSpPr>
          <a:xfrm>
            <a:off x="367861" y="2916762"/>
            <a:ext cx="11456278" cy="2641877"/>
            <a:chOff x="399081" y="2573862"/>
            <a:chExt cx="11456278" cy="2641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A80034-0CC0-701B-F0EC-E7C97B2AEB54}"/>
                    </a:ext>
                  </a:extLst>
                </p:cNvPr>
                <p:cNvSpPr txBox="1"/>
                <p:nvPr/>
              </p:nvSpPr>
              <p:spPr>
                <a:xfrm>
                  <a:off x="399081" y="3280914"/>
                  <a:ext cx="7970004" cy="193482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800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GB" sz="8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−3</m:t>
                      </m:r>
                      <m:f>
                        <m:f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A80034-0CC0-701B-F0EC-E7C97B2AE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81" y="3280914"/>
                  <a:ext cx="7970004" cy="19348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23C4A-78DA-A795-1990-94467A5C5475}"/>
                </a:ext>
              </a:extLst>
            </p:cNvPr>
            <p:cNvSpPr txBox="1"/>
            <p:nvPr/>
          </p:nvSpPr>
          <p:spPr>
            <a:xfrm>
              <a:off x="399081" y="2573862"/>
              <a:ext cx="11456278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“3</a:t>
              </a:r>
              <a:r>
                <a:rPr lang="en-GB" sz="4000" baseline="30000" dirty="0"/>
                <a:t>rd</a:t>
              </a:r>
              <a:r>
                <a:rPr lang="en-GB" sz="4000" dirty="0"/>
                <a:t> Friedmann Equation”?? (energy density overtime)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1209B7-0202-7312-650F-FA1F69C52944}"/>
                  </a:ext>
                </a:extLst>
              </p:cNvPr>
              <p:cNvSpPr txBox="1"/>
              <p:nvPr/>
            </p:nvSpPr>
            <p:spPr>
              <a:xfrm>
                <a:off x="8739356" y="3809134"/>
                <a:ext cx="2913207" cy="1721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72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7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1209B7-0202-7312-650F-FA1F69C5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56" y="3809134"/>
                <a:ext cx="2913207" cy="1721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BBE34F-E29C-E1ED-1739-796B397469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5200" y="3494520"/>
              <a:ext cx="3781080" cy="194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BBE34F-E29C-E1ED-1739-796B397469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840" y="3485160"/>
                <a:ext cx="3799800" cy="196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91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83"/>
    </mc:Choice>
    <mc:Fallback xmlns="">
      <p:transition spd="slow" advTm="33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85E66-6877-4EA8-AD2F-7CE662310B41}"/>
              </a:ext>
            </a:extLst>
          </p:cNvPr>
          <p:cNvGrpSpPr/>
          <p:nvPr/>
        </p:nvGrpSpPr>
        <p:grpSpPr>
          <a:xfrm>
            <a:off x="261682" y="127167"/>
            <a:ext cx="4899255" cy="1613583"/>
            <a:chOff x="804122" y="363193"/>
            <a:chExt cx="4899255" cy="1613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C71F60E-D088-41E0-8F70-F1EFE81D7DBB}"/>
                    </a:ext>
                  </a:extLst>
                </p:cNvPr>
                <p:cNvSpPr txBox="1"/>
                <p:nvPr/>
              </p:nvSpPr>
              <p:spPr>
                <a:xfrm>
                  <a:off x="804123" y="732525"/>
                  <a:ext cx="4899254" cy="124425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4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C71F60E-D088-41E0-8F70-F1EFE81D7D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3" y="732525"/>
                  <a:ext cx="4899254" cy="12442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D058FA-1623-4D71-AE30-E6A7A8A847E5}"/>
                </a:ext>
              </a:extLst>
            </p:cNvPr>
            <p:cNvSpPr txBox="1"/>
            <p:nvPr/>
          </p:nvSpPr>
          <p:spPr>
            <a:xfrm>
              <a:off x="804122" y="363193"/>
              <a:ext cx="4787849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  <a:r>
                <a:rPr lang="en-GB" baseline="30000" dirty="0"/>
                <a:t>st</a:t>
              </a:r>
              <a:r>
                <a:rPr lang="en-GB" dirty="0"/>
                <a:t> Friedmann Equation (universe expansion rate)</a:t>
              </a:r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4F1E03-F227-49D7-8821-BE72750D4059}"/>
              </a:ext>
            </a:extLst>
          </p:cNvPr>
          <p:cNvGrpSpPr/>
          <p:nvPr/>
        </p:nvGrpSpPr>
        <p:grpSpPr>
          <a:xfrm>
            <a:off x="5460570" y="86742"/>
            <a:ext cx="6557573" cy="1662700"/>
            <a:chOff x="804122" y="3742275"/>
            <a:chExt cx="6557573" cy="1662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34C89A-B83F-499E-A345-FDA988DFF775}"/>
                    </a:ext>
                  </a:extLst>
                </p:cNvPr>
                <p:cNvSpPr txBox="1"/>
                <p:nvPr/>
              </p:nvSpPr>
              <p:spPr>
                <a:xfrm>
                  <a:off x="804122" y="4142385"/>
                  <a:ext cx="6557573" cy="126259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48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34C89A-B83F-499E-A345-FDA988DFF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4142385"/>
                  <a:ext cx="6557573" cy="12625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1B295E-1DB8-4F6E-84CB-6AF3627F3DD4}"/>
                </a:ext>
              </a:extLst>
            </p:cNvPr>
            <p:cNvSpPr txBox="1"/>
            <p:nvPr/>
          </p:nvSpPr>
          <p:spPr>
            <a:xfrm>
              <a:off x="804122" y="3742275"/>
              <a:ext cx="5518562" cy="4001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2</a:t>
              </a:r>
              <a:r>
                <a:rPr lang="en-GB" sz="2000" baseline="30000" dirty="0"/>
                <a:t>st</a:t>
              </a:r>
              <a:r>
                <a:rPr lang="en-GB" sz="2000" dirty="0"/>
                <a:t> Friedmann Equation (universe acceleration rate)</a:t>
              </a:r>
              <a:endParaRPr lang="en-CA" sz="2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227332-548D-460F-09DD-B1F12DCB9ED0}"/>
              </a:ext>
            </a:extLst>
          </p:cNvPr>
          <p:cNvGrpSpPr/>
          <p:nvPr/>
        </p:nvGrpSpPr>
        <p:grpSpPr>
          <a:xfrm>
            <a:off x="367861" y="2916762"/>
            <a:ext cx="11456278" cy="2641877"/>
            <a:chOff x="399081" y="2573862"/>
            <a:chExt cx="11456278" cy="2641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A80034-0CC0-701B-F0EC-E7C97B2AEB54}"/>
                    </a:ext>
                  </a:extLst>
                </p:cNvPr>
                <p:cNvSpPr txBox="1"/>
                <p:nvPr/>
              </p:nvSpPr>
              <p:spPr>
                <a:xfrm>
                  <a:off x="399081" y="3280914"/>
                  <a:ext cx="7970004" cy="193482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800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GB" sz="8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−3</m:t>
                      </m:r>
                      <m:f>
                        <m:f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DA80034-0CC0-701B-F0EC-E7C97B2AE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81" y="3280914"/>
                  <a:ext cx="7970004" cy="19348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23C4A-78DA-A795-1990-94467A5C5475}"/>
                </a:ext>
              </a:extLst>
            </p:cNvPr>
            <p:cNvSpPr txBox="1"/>
            <p:nvPr/>
          </p:nvSpPr>
          <p:spPr>
            <a:xfrm>
              <a:off x="399081" y="2573862"/>
              <a:ext cx="11456278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“3</a:t>
              </a:r>
              <a:r>
                <a:rPr lang="en-GB" sz="4000" baseline="30000" dirty="0"/>
                <a:t>rd</a:t>
              </a:r>
              <a:r>
                <a:rPr lang="en-GB" sz="4000" dirty="0"/>
                <a:t> Friedmann Equation”?? (energy density overtime)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1209B7-0202-7312-650F-FA1F69C52944}"/>
                  </a:ext>
                </a:extLst>
              </p:cNvPr>
              <p:cNvSpPr txBox="1"/>
              <p:nvPr/>
            </p:nvSpPr>
            <p:spPr>
              <a:xfrm>
                <a:off x="8739356" y="3809134"/>
                <a:ext cx="2913207" cy="1721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72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7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1209B7-0202-7312-650F-FA1F69C5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56" y="3809134"/>
                <a:ext cx="2913207" cy="1721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60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83"/>
    </mc:Choice>
    <mc:Fallback xmlns="">
      <p:transition spd="slow" advTm="3338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FCA89-B7B3-4911-A5E3-736AB4E5A21F}"/>
                  </a:ext>
                </a:extLst>
              </p:cNvPr>
              <p:cNvSpPr txBox="1"/>
              <p:nvPr/>
            </p:nvSpPr>
            <p:spPr>
              <a:xfrm>
                <a:off x="135115" y="40595"/>
                <a:ext cx="10277246" cy="6964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Adiabatic Expanding Gas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𝑑𝑄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 </a:t>
                </a:r>
                <a:br>
                  <a:rPr lang="en-GB" sz="4400" dirty="0"/>
                </a:br>
                <a:r>
                  <a:rPr lang="en-GB" sz="4400" dirty="0"/>
                  <a:t>(no heat transferred into or out of the gas)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4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𝑑𝑄</m:t>
                      </m:r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4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4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FCA89-B7B3-4911-A5E3-736AB4E5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5" y="40595"/>
                <a:ext cx="10277246" cy="6964727"/>
              </a:xfrm>
              <a:prstGeom prst="rect">
                <a:avLst/>
              </a:prstGeom>
              <a:blipFill>
                <a:blip r:embed="rId3"/>
                <a:stretch>
                  <a:fillRect l="-2372" t="-18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93103E6-6970-B0A7-B66F-04A8EB8D23CC}"/>
              </a:ext>
            </a:extLst>
          </p:cNvPr>
          <p:cNvGrpSpPr/>
          <p:nvPr/>
        </p:nvGrpSpPr>
        <p:grpSpPr>
          <a:xfrm>
            <a:off x="7391400" y="1618920"/>
            <a:ext cx="4665485" cy="1815882"/>
            <a:chOff x="4696743" y="5442833"/>
            <a:chExt cx="4665485" cy="181588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E0F877-5291-06DC-C925-596998645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6743" y="5717721"/>
              <a:ext cx="150720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144322-ED82-2D4E-D354-CD580CB61C4E}"/>
                </a:ext>
              </a:extLst>
            </p:cNvPr>
            <p:cNvSpPr txBox="1"/>
            <p:nvPr/>
          </p:nvSpPr>
          <p:spPr>
            <a:xfrm>
              <a:off x="5420643" y="5442833"/>
              <a:ext cx="3941585" cy="18158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4000" dirty="0"/>
                <a:t>1</a:t>
              </a:r>
              <a:r>
                <a:rPr lang="en-GB" sz="4000" baseline="30000" dirty="0"/>
                <a:t>st</a:t>
              </a:r>
              <a:r>
                <a:rPr lang="en-GB" sz="4000" dirty="0"/>
                <a:t> Law of Thermodynamics</a:t>
              </a:r>
            </a:p>
            <a:p>
              <a:r>
                <a:rPr lang="en-GB" sz="3200" dirty="0"/>
                <a:t>(energy + work = heat)</a:t>
              </a:r>
              <a:endParaRPr lang="en-CA" sz="32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FB032C-50A6-9782-3981-65DCAB9E4C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85040" y="3753720"/>
              <a:ext cx="2006280" cy="54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FB032C-50A6-9782-3981-65DCAB9E4C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5680" y="3744360"/>
                <a:ext cx="2025000" cy="558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6363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0"/>
    </mc:Choice>
    <mc:Fallback xmlns="">
      <p:transition spd="slow" advTm="23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FCA89-B7B3-4911-A5E3-736AB4E5A21F}"/>
                  </a:ext>
                </a:extLst>
              </p:cNvPr>
              <p:cNvSpPr txBox="1"/>
              <p:nvPr/>
            </p:nvSpPr>
            <p:spPr>
              <a:xfrm>
                <a:off x="-552450" y="12229"/>
                <a:ext cx="8810396" cy="641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sSup>
                      <m:sSupPr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4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dirty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4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b="0" i="1" dirty="0">
                    <a:solidFill>
                      <a:srgbClr val="FF3399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4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4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4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f>
                        <m:fPr>
                          <m:ctrlP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4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4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4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4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4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FCA89-B7B3-4911-A5E3-736AB4E5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2450" y="12229"/>
                <a:ext cx="8810396" cy="6419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3932FD-1965-9B52-FB5C-63E8CDB98300}"/>
                  </a:ext>
                </a:extLst>
              </p:cNvPr>
              <p:cNvSpPr txBox="1"/>
              <p:nvPr/>
            </p:nvSpPr>
            <p:spPr>
              <a:xfrm>
                <a:off x="6572250" y="5414514"/>
                <a:ext cx="5518464" cy="13360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54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sz="5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−3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3932FD-1965-9B52-FB5C-63E8CDB98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0" y="5414514"/>
                <a:ext cx="5518464" cy="1336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54755A-0E53-8BF3-3E7D-86E106F9B7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52680" y="2120760"/>
              <a:ext cx="5202720" cy="3772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54755A-0E53-8BF3-3E7D-86E106F9B7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3320" y="2111400"/>
                <a:ext cx="5221440" cy="37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12F075-3878-742E-532F-5125833848CE}"/>
                  </a:ext>
                </a:extLst>
              </p:cNvPr>
              <p:cNvSpPr txBox="1"/>
              <p:nvPr/>
            </p:nvSpPr>
            <p:spPr>
              <a:xfrm>
                <a:off x="9046103" y="304574"/>
                <a:ext cx="2216973" cy="24861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  <a:endParaRPr lang="en-GB" sz="5400" i="1" dirty="0">
                  <a:solidFill>
                    <a:srgbClr val="FF3399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54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12F075-3878-742E-532F-512583384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103" y="304574"/>
                <a:ext cx="2216973" cy="24861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2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1"/>
    </mc:Choice>
    <mc:Fallback xmlns="">
      <p:transition spd="slow" advTm="38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EC9D25C-84B6-DB53-56F7-37B419909F12}"/>
              </a:ext>
            </a:extLst>
          </p:cNvPr>
          <p:cNvGrpSpPr/>
          <p:nvPr/>
        </p:nvGrpSpPr>
        <p:grpSpPr>
          <a:xfrm>
            <a:off x="106925" y="0"/>
            <a:ext cx="10016000" cy="1569660"/>
            <a:chOff x="106925" y="0"/>
            <a:chExt cx="10016000" cy="1569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3E172-202F-22E7-F29D-9B3F6765B48A}"/>
                </a:ext>
              </a:extLst>
            </p:cNvPr>
            <p:cNvSpPr txBox="1"/>
            <p:nvPr/>
          </p:nvSpPr>
          <p:spPr>
            <a:xfrm>
              <a:off x="106925" y="0"/>
              <a:ext cx="569165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b="0" dirty="0"/>
                <a:t>Local conservation of energy-momentum: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DE6FFD-E2A2-1C1D-96A2-2CF6E0C16B46}"/>
                    </a:ext>
                  </a:extLst>
                </p:cNvPr>
                <p:cNvSpPr txBox="1"/>
                <p:nvPr/>
              </p:nvSpPr>
              <p:spPr>
                <a:xfrm>
                  <a:off x="5798575" y="114351"/>
                  <a:ext cx="4324350" cy="128945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72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DE6FFD-E2A2-1C1D-96A2-2CF6E0C16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575" y="114351"/>
                  <a:ext cx="4324350" cy="12894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B52CE4-B1C8-13B8-DFFB-A6B15025AE31}"/>
                  </a:ext>
                </a:extLst>
              </p:cNvPr>
              <p:cNvSpPr txBox="1"/>
              <p:nvPr/>
            </p:nvSpPr>
            <p:spPr>
              <a:xfrm>
                <a:off x="6351125" y="1426368"/>
                <a:ext cx="5913900" cy="1958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8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B52CE4-B1C8-13B8-DFFB-A6B15025A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125" y="1426368"/>
                <a:ext cx="5913900" cy="1958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3E3CD-4B67-A187-7FD5-B7063CC34F4E}"/>
                  </a:ext>
                </a:extLst>
              </p:cNvPr>
              <p:cNvSpPr txBox="1"/>
              <p:nvPr/>
            </p:nvSpPr>
            <p:spPr>
              <a:xfrm>
                <a:off x="106925" y="2428392"/>
                <a:ext cx="9201150" cy="4508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3E3CD-4B67-A187-7FD5-B7063CC3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5" y="2428392"/>
                <a:ext cx="9201150" cy="4508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2E43F9F-5CBB-E07B-F45B-827F9399F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25" y="-2796749"/>
            <a:ext cx="11465007" cy="2585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B2F062-793B-3024-DEE4-C628D187EA26}"/>
                  </a:ext>
                </a:extLst>
              </p:cNvPr>
              <p:cNvSpPr txBox="1"/>
              <p:nvPr/>
            </p:nvSpPr>
            <p:spPr>
              <a:xfrm>
                <a:off x="9646676" y="4334614"/>
                <a:ext cx="167640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B2F062-793B-3024-DEE4-C628D187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676" y="4334614"/>
                <a:ext cx="167640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CF5C53-50DE-564A-EC16-CFCCC4E42BAE}"/>
                  </a:ext>
                </a:extLst>
              </p:cNvPr>
              <p:cNvSpPr txBox="1"/>
              <p:nvPr/>
            </p:nvSpPr>
            <p:spPr>
              <a:xfrm>
                <a:off x="9308075" y="5458310"/>
                <a:ext cx="2274325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CA" sz="4000" b="0" dirty="0"/>
                  <a:t>First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sz="4000" b="0" dirty="0"/>
                  <a:t>,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4000" dirty="0"/>
                  <a:t> must be </a:t>
                </a:r>
                <a14:m>
                  <m:oMath xmlns:m="http://schemas.openxmlformats.org/officeDocument/2006/math">
                    <m:r>
                      <a:rPr lang="en-CA" sz="4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CF5C53-50DE-564A-EC16-CFCCC4E42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075" y="5458310"/>
                <a:ext cx="2274325" cy="1323439"/>
              </a:xfrm>
              <a:prstGeom prst="rect">
                <a:avLst/>
              </a:prstGeom>
              <a:blipFill>
                <a:blip r:embed="rId8"/>
                <a:stretch>
                  <a:fillRect l="-8707" t="-6726" b="-170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611E5CE-E779-6FB3-4D4E-376A12F652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2480" y="4416840"/>
              <a:ext cx="4367160" cy="12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611E5CE-E779-6FB3-4D4E-376A12F652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53120" y="4407480"/>
                <a:ext cx="4385880" cy="1269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201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0"/>
    </mc:Choice>
    <mc:Fallback xmlns="">
      <p:transition spd="slow" advTm="21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uiExpand="1" build="p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22BB2-69AA-89BF-68CC-BE4839EEAE8E}"/>
                  </a:ext>
                </a:extLst>
              </p:cNvPr>
              <p:cNvSpPr txBox="1"/>
              <p:nvPr/>
            </p:nvSpPr>
            <p:spPr>
              <a:xfrm>
                <a:off x="106924" y="2097198"/>
                <a:ext cx="10808726" cy="4724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4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CA" sz="4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4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5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00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5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CA" sz="50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00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acc>
                      <m:accPr>
                        <m:chr m:val="̇"/>
                        <m:ctrlPr>
                          <a:rPr lang="en-CA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sSup>
                      <m:sSup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CA" sz="5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5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sz="5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−3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5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5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22BB2-69AA-89BF-68CC-BE4839EE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4" y="2097198"/>
                <a:ext cx="10808726" cy="4724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F232BD-1339-C510-A082-870408BDE15E}"/>
                  </a:ext>
                </a:extLst>
              </p:cNvPr>
              <p:cNvSpPr txBox="1"/>
              <p:nvPr/>
            </p:nvSpPr>
            <p:spPr>
              <a:xfrm>
                <a:off x="7107288" y="5562910"/>
                <a:ext cx="4869325" cy="11977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8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−3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F232BD-1339-C510-A082-870408BDE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288" y="5562910"/>
                <a:ext cx="4869325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53207F4-792D-97AB-918D-24B38B4126B7}"/>
              </a:ext>
            </a:extLst>
          </p:cNvPr>
          <p:cNvGrpSpPr/>
          <p:nvPr/>
        </p:nvGrpSpPr>
        <p:grpSpPr>
          <a:xfrm>
            <a:off x="57150" y="47098"/>
            <a:ext cx="12153901" cy="2052258"/>
            <a:chOff x="38100" y="1155408"/>
            <a:chExt cx="12153901" cy="2052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6260255-254E-E526-E851-00BDA3602129}"/>
                    </a:ext>
                  </a:extLst>
                </p:cNvPr>
                <p:cNvSpPr txBox="1"/>
                <p:nvPr/>
              </p:nvSpPr>
              <p:spPr>
                <a:xfrm>
                  <a:off x="38100" y="1155408"/>
                  <a:ext cx="6796651" cy="99084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6260255-254E-E526-E851-00BDA3602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" y="1155408"/>
                  <a:ext cx="6796651" cy="9908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FFD783-3EA4-2D9A-C567-ED02CAD13F7F}"/>
                    </a:ext>
                  </a:extLst>
                </p:cNvPr>
                <p:cNvSpPr txBox="1"/>
                <p:nvPr/>
              </p:nvSpPr>
              <p:spPr>
                <a:xfrm>
                  <a:off x="38100" y="2163149"/>
                  <a:ext cx="9208526" cy="1044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CA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𝑘𝑟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CA" dirty="0"/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FFD783-3EA4-2D9A-C567-ED02CAD13F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" y="2163149"/>
                  <a:ext cx="9208526" cy="10445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D92A34-867E-BD3D-B4EE-A320C9A22ADB}"/>
                </a:ext>
              </a:extLst>
            </p:cNvPr>
            <p:cNvGrpSpPr/>
            <p:nvPr/>
          </p:nvGrpSpPr>
          <p:grpSpPr>
            <a:xfrm>
              <a:off x="7406199" y="1240155"/>
              <a:ext cx="4785802" cy="1512323"/>
              <a:chOff x="7406199" y="1259205"/>
              <a:chExt cx="4785802" cy="15123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C5F6DEE-C45C-E597-C2E6-8F24C37AF76A}"/>
                      </a:ext>
                    </a:extLst>
                  </p:cNvPr>
                  <p:cNvSpPr txBox="1"/>
                  <p:nvPr/>
                </p:nvSpPr>
                <p:spPr>
                  <a:xfrm>
                    <a:off x="9189477" y="1279516"/>
                    <a:ext cx="3002524" cy="14920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 dirty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 dirty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CA" sz="4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C5F6DEE-C45C-E597-C2E6-8F24C37AF7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89477" y="1279516"/>
                    <a:ext cx="3002524" cy="1492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AD72701-2A24-ED4E-F49D-AC1A9AC5128E}"/>
                      </a:ext>
                    </a:extLst>
                  </p:cNvPr>
                  <p:cNvSpPr txBox="1"/>
                  <p:nvPr/>
                </p:nvSpPr>
                <p:spPr>
                  <a:xfrm>
                    <a:off x="7406199" y="1259205"/>
                    <a:ext cx="2110351" cy="74360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AD72701-2A24-ED4E-F49D-AC1A9AC512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199" y="1259205"/>
                    <a:ext cx="2110351" cy="7436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CCB5F3E-9D89-B1CA-A5C1-F337224AE2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4040" y="125640"/>
              <a:ext cx="10134000" cy="5734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CCB5F3E-9D89-B1CA-A5C1-F337224AE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94680" y="116280"/>
                <a:ext cx="10152720" cy="575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1175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74"/>
    </mc:Choice>
    <mc:Fallback xmlns="">
      <p:transition spd="slow" advTm="80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ED529C-0F9A-460D-A6A2-83D1BE542CF0}"/>
              </a:ext>
            </a:extLst>
          </p:cNvPr>
          <p:cNvSpPr txBox="1"/>
          <p:nvPr/>
        </p:nvSpPr>
        <p:spPr>
          <a:xfrm>
            <a:off x="-1" y="154858"/>
            <a:ext cx="130670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hlinkClick r:id="rId2"/>
              </a:rPr>
              <a:t>https://academic.oup.com/mnras/article/78/1/3/1239878</a:t>
            </a:r>
            <a:endParaRPr lang="en-CA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599B5-60A1-4E69-A8DA-7C3AE8CD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09" y="2980733"/>
            <a:ext cx="11465007" cy="2585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8E7E77-E06A-4CE7-A8BE-1D6F752475E0}"/>
              </a:ext>
            </a:extLst>
          </p:cNvPr>
          <p:cNvSpPr txBox="1"/>
          <p:nvPr/>
        </p:nvSpPr>
        <p:spPr>
          <a:xfrm>
            <a:off x="-119423" y="1629351"/>
            <a:ext cx="126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4"/>
              </a:rPr>
              <a:t>https://preposterousuniverse.com/wp-content/uploads/grnotes-eight.pdf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07900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A7AFF-4FFB-294C-7013-EC5AD572E279}"/>
              </a:ext>
            </a:extLst>
          </p:cNvPr>
          <p:cNvSpPr txBox="1"/>
          <p:nvPr/>
        </p:nvSpPr>
        <p:spPr>
          <a:xfrm>
            <a:off x="326121" y="243294"/>
            <a:ext cx="11508762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u="sng" dirty="0"/>
              <a:t>In this video…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Review FLRW metric + perfect fluid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Derive Friedmann Equations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Universe </a:t>
            </a:r>
            <a:r>
              <a:rPr lang="en-US" sz="4000" dirty="0" err="1"/>
              <a:t>behaviour</a:t>
            </a:r>
            <a:r>
              <a:rPr lang="en-US" sz="4000" dirty="0"/>
              <a:t> when dominated by matter/ radiation/dark energy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Why energy isn’t conserved (globally)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Types of universes…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Static, Contracting (Big Crunch), Decelerating, Accelerating (Heat Death)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Which model describes our universe?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3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91"/>
    </mc:Choice>
    <mc:Fallback xmlns="">
      <p:transition spd="slow" advTm="50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EC9D25C-84B6-DB53-56F7-37B419909F12}"/>
              </a:ext>
            </a:extLst>
          </p:cNvPr>
          <p:cNvGrpSpPr/>
          <p:nvPr/>
        </p:nvGrpSpPr>
        <p:grpSpPr>
          <a:xfrm>
            <a:off x="106925" y="0"/>
            <a:ext cx="10016000" cy="1569660"/>
            <a:chOff x="106925" y="0"/>
            <a:chExt cx="10016000" cy="1569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3E172-202F-22E7-F29D-9B3F6765B48A}"/>
                </a:ext>
              </a:extLst>
            </p:cNvPr>
            <p:cNvSpPr txBox="1"/>
            <p:nvPr/>
          </p:nvSpPr>
          <p:spPr>
            <a:xfrm>
              <a:off x="106925" y="0"/>
              <a:ext cx="5691650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b="0" dirty="0"/>
                <a:t>Local conservation of energy-momentum:</a:t>
              </a:r>
              <a:endParaRPr lang="en-CA" sz="4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DE6FFD-E2A2-1C1D-96A2-2CF6E0C16B46}"/>
                    </a:ext>
                  </a:extLst>
                </p:cNvPr>
                <p:cNvSpPr txBox="1"/>
                <p:nvPr/>
              </p:nvSpPr>
              <p:spPr>
                <a:xfrm>
                  <a:off x="5798575" y="114351"/>
                  <a:ext cx="4324350" cy="128945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72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7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BDE6FFD-E2A2-1C1D-96A2-2CF6E0C16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575" y="114351"/>
                  <a:ext cx="4324350" cy="12894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B52CE4-B1C8-13B8-DFFB-A6B15025AE31}"/>
                  </a:ext>
                </a:extLst>
              </p:cNvPr>
              <p:cNvSpPr txBox="1"/>
              <p:nvPr/>
            </p:nvSpPr>
            <p:spPr>
              <a:xfrm>
                <a:off x="6351125" y="1426368"/>
                <a:ext cx="5913900" cy="1958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8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B52CE4-B1C8-13B8-DFFB-A6B15025A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125" y="1426368"/>
                <a:ext cx="5913900" cy="1958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3E3CD-4B67-A187-7FD5-B7063CC34F4E}"/>
                  </a:ext>
                </a:extLst>
              </p:cNvPr>
              <p:cNvSpPr txBox="1"/>
              <p:nvPr/>
            </p:nvSpPr>
            <p:spPr>
              <a:xfrm>
                <a:off x="106925" y="2428392"/>
                <a:ext cx="9201150" cy="4508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3E3CD-4B67-A187-7FD5-B7063CC34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5" y="2428392"/>
                <a:ext cx="9201150" cy="4508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B2F062-793B-3024-DEE4-C628D187EA26}"/>
                  </a:ext>
                </a:extLst>
              </p:cNvPr>
              <p:cNvSpPr txBox="1"/>
              <p:nvPr/>
            </p:nvSpPr>
            <p:spPr>
              <a:xfrm>
                <a:off x="9646676" y="4334614"/>
                <a:ext cx="167640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B2F062-793B-3024-DEE4-C628D187E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676" y="4334614"/>
                <a:ext cx="167640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CF5C53-50DE-564A-EC16-CFCCC4E42BAE}"/>
                  </a:ext>
                </a:extLst>
              </p:cNvPr>
              <p:cNvSpPr txBox="1"/>
              <p:nvPr/>
            </p:nvSpPr>
            <p:spPr>
              <a:xfrm>
                <a:off x="9308075" y="5458310"/>
                <a:ext cx="2274325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CA" sz="4000" b="0" dirty="0"/>
                  <a:t>First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sz="4000" b="0" dirty="0"/>
                  <a:t>,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4000" dirty="0"/>
                  <a:t> must be </a:t>
                </a:r>
                <a14:m>
                  <m:oMath xmlns:m="http://schemas.openxmlformats.org/officeDocument/2006/math">
                    <m:r>
                      <a:rPr lang="en-CA" sz="40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CF5C53-50DE-564A-EC16-CFCCC4E42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075" y="5458310"/>
                <a:ext cx="2274325" cy="1323439"/>
              </a:xfrm>
              <a:prstGeom prst="rect">
                <a:avLst/>
              </a:prstGeom>
              <a:blipFill>
                <a:blip r:embed="rId7"/>
                <a:stretch>
                  <a:fillRect l="-8707" t="-6726" b="-170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611E5CE-E779-6FB3-4D4E-376A12F652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2480" y="4416840"/>
              <a:ext cx="4367160" cy="1250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611E5CE-E779-6FB3-4D4E-376A12F652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3120" y="4407480"/>
                <a:ext cx="4385880" cy="1269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487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40"/>
    </mc:Choice>
    <mc:Fallback>
      <p:transition spd="slow" advTm="21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uiExpand="1" build="p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22BB2-69AA-89BF-68CC-BE4839EEAE8E}"/>
                  </a:ext>
                </a:extLst>
              </p:cNvPr>
              <p:cNvSpPr txBox="1"/>
              <p:nvPr/>
            </p:nvSpPr>
            <p:spPr>
              <a:xfrm>
                <a:off x="106924" y="2097198"/>
                <a:ext cx="10808726" cy="4724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4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CA" sz="4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4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5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00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5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CA" sz="50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00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acc>
                      <m:accPr>
                        <m:chr m:val="̇"/>
                        <m:ctrlPr>
                          <a:rPr lang="en-CA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sSup>
                      <m:sSup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CA" sz="5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5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sz="5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−3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5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5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22BB2-69AA-89BF-68CC-BE4839EE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4" y="2097198"/>
                <a:ext cx="10808726" cy="4724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F232BD-1339-C510-A082-870408BDE15E}"/>
                  </a:ext>
                </a:extLst>
              </p:cNvPr>
              <p:cNvSpPr txBox="1"/>
              <p:nvPr/>
            </p:nvSpPr>
            <p:spPr>
              <a:xfrm>
                <a:off x="7107288" y="5562910"/>
                <a:ext cx="4869325" cy="11977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8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−3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F232BD-1339-C510-A082-870408BDE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288" y="5562910"/>
                <a:ext cx="4869325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53207F4-792D-97AB-918D-24B38B4126B7}"/>
              </a:ext>
            </a:extLst>
          </p:cNvPr>
          <p:cNvGrpSpPr/>
          <p:nvPr/>
        </p:nvGrpSpPr>
        <p:grpSpPr>
          <a:xfrm>
            <a:off x="57150" y="47098"/>
            <a:ext cx="12153901" cy="2052258"/>
            <a:chOff x="38100" y="1155408"/>
            <a:chExt cx="12153901" cy="2052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6260255-254E-E526-E851-00BDA3602129}"/>
                    </a:ext>
                  </a:extLst>
                </p:cNvPr>
                <p:cNvSpPr txBox="1"/>
                <p:nvPr/>
              </p:nvSpPr>
              <p:spPr>
                <a:xfrm>
                  <a:off x="38100" y="1155408"/>
                  <a:ext cx="6796651" cy="99084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6260255-254E-E526-E851-00BDA3602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" y="1155408"/>
                  <a:ext cx="6796651" cy="9908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FFD783-3EA4-2D9A-C567-ED02CAD13F7F}"/>
                    </a:ext>
                  </a:extLst>
                </p:cNvPr>
                <p:cNvSpPr txBox="1"/>
                <p:nvPr/>
              </p:nvSpPr>
              <p:spPr>
                <a:xfrm>
                  <a:off x="38100" y="2163149"/>
                  <a:ext cx="9208526" cy="1044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CA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𝑘𝑟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CA" dirty="0"/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FFD783-3EA4-2D9A-C567-ED02CAD13F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" y="2163149"/>
                  <a:ext cx="9208526" cy="10445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D92A34-867E-BD3D-B4EE-A320C9A22ADB}"/>
                </a:ext>
              </a:extLst>
            </p:cNvPr>
            <p:cNvGrpSpPr/>
            <p:nvPr/>
          </p:nvGrpSpPr>
          <p:grpSpPr>
            <a:xfrm>
              <a:off x="7406199" y="1240155"/>
              <a:ext cx="4785802" cy="1512323"/>
              <a:chOff x="7406199" y="1259205"/>
              <a:chExt cx="4785802" cy="15123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C5F6DEE-C45C-E597-C2E6-8F24C37AF76A}"/>
                      </a:ext>
                    </a:extLst>
                  </p:cNvPr>
                  <p:cNvSpPr txBox="1"/>
                  <p:nvPr/>
                </p:nvSpPr>
                <p:spPr>
                  <a:xfrm>
                    <a:off x="9189477" y="1279516"/>
                    <a:ext cx="3002524" cy="14920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 dirty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 dirty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CA" sz="4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C5F6DEE-C45C-E597-C2E6-8F24C37AF7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89477" y="1279516"/>
                    <a:ext cx="3002524" cy="1492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AD72701-2A24-ED4E-F49D-AC1A9AC5128E}"/>
                      </a:ext>
                    </a:extLst>
                  </p:cNvPr>
                  <p:cNvSpPr txBox="1"/>
                  <p:nvPr/>
                </p:nvSpPr>
                <p:spPr>
                  <a:xfrm>
                    <a:off x="7406199" y="1259205"/>
                    <a:ext cx="2110351" cy="74360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AD72701-2A24-ED4E-F49D-AC1A9AC512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199" y="1259205"/>
                    <a:ext cx="2110351" cy="7436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CCB5F3E-9D89-B1CA-A5C1-F337224AE2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4040" y="125640"/>
              <a:ext cx="10134000" cy="5734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CCB5F3E-9D89-B1CA-A5C1-F337224AE2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94680" y="116280"/>
                <a:ext cx="10152720" cy="575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487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74"/>
    </mc:Choice>
    <mc:Fallback xmlns="">
      <p:transition spd="slow" advTm="80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F152C-4A0A-49EB-91EA-9C371F23CA43}"/>
              </a:ext>
            </a:extLst>
          </p:cNvPr>
          <p:cNvSpPr txBox="1"/>
          <p:nvPr/>
        </p:nvSpPr>
        <p:spPr>
          <a:xfrm>
            <a:off x="0" y="949128"/>
            <a:ext cx="121920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/>
              <a:t>Universes dominated by </a:t>
            </a:r>
            <a:r>
              <a:rPr lang="en-GB" sz="9600" dirty="0">
                <a:solidFill>
                  <a:srgbClr val="FF3399"/>
                </a:solidFill>
              </a:rPr>
              <a:t>Matter</a:t>
            </a:r>
            <a:r>
              <a:rPr lang="en-GB" sz="9600" dirty="0"/>
              <a:t>/</a:t>
            </a:r>
            <a:r>
              <a:rPr lang="en-GB" sz="9600" dirty="0">
                <a:solidFill>
                  <a:srgbClr val="00B050"/>
                </a:solidFill>
              </a:rPr>
              <a:t>Radiation</a:t>
            </a:r>
            <a:r>
              <a:rPr lang="en-GB" sz="9600" dirty="0"/>
              <a:t>/</a:t>
            </a:r>
            <a:br>
              <a:rPr lang="en-GB" sz="9600" dirty="0"/>
            </a:br>
            <a:r>
              <a:rPr lang="en-GB" sz="9600" dirty="0">
                <a:solidFill>
                  <a:srgbClr val="FF6600"/>
                </a:solidFill>
              </a:rPr>
              <a:t>Dark Energy</a:t>
            </a:r>
            <a:br>
              <a:rPr lang="en-GB" sz="4400" dirty="0">
                <a:solidFill>
                  <a:srgbClr val="FF6600"/>
                </a:solidFill>
              </a:rPr>
            </a:br>
            <a:r>
              <a:rPr lang="en-GB" sz="4400" dirty="0">
                <a:solidFill>
                  <a:srgbClr val="FF6600"/>
                </a:solidFill>
              </a:rPr>
              <a:t>(Cosmological Constant)</a:t>
            </a:r>
            <a:endParaRPr lang="en-CA" sz="9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46"/>
    </mc:Choice>
    <mc:Fallback xmlns="">
      <p:transition spd="slow" advTm="2004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8DF2B2-8685-641D-8733-5FF7FA4404B9}"/>
                  </a:ext>
                </a:extLst>
              </p:cNvPr>
              <p:cNvSpPr txBox="1"/>
              <p:nvPr/>
            </p:nvSpPr>
            <p:spPr>
              <a:xfrm>
                <a:off x="82683" y="82852"/>
                <a:ext cx="8088864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Equation of State: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8DF2B2-8685-641D-8733-5FF7FA440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" y="82852"/>
                <a:ext cx="8088864" cy="1015663"/>
              </a:xfrm>
              <a:prstGeom prst="rect">
                <a:avLst/>
              </a:prstGeom>
              <a:blipFill>
                <a:blip r:embed="rId3"/>
                <a:stretch>
                  <a:fillRect l="-3003" b="-255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855F95-D1BD-2445-70FA-6B35229E00F1}"/>
              </a:ext>
            </a:extLst>
          </p:cNvPr>
          <p:cNvSpPr txBox="1"/>
          <p:nvPr/>
        </p:nvSpPr>
        <p:spPr>
          <a:xfrm>
            <a:off x="8229603" y="184191"/>
            <a:ext cx="3962397" cy="76944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(Relativity 110e)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5A7F85-53AF-871F-0464-6FB4533DB8A6}"/>
              </a:ext>
            </a:extLst>
          </p:cNvPr>
          <p:cNvCxnSpPr>
            <a:cxnSpLocks/>
          </p:cNvCxnSpPr>
          <p:nvPr/>
        </p:nvCxnSpPr>
        <p:spPr>
          <a:xfrm>
            <a:off x="0" y="126274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7AF07F-CAEE-C811-B9D6-207A1C5A7494}"/>
                  </a:ext>
                </a:extLst>
              </p:cNvPr>
              <p:cNvSpPr txBox="1"/>
              <p:nvPr/>
            </p:nvSpPr>
            <p:spPr>
              <a:xfrm>
                <a:off x="82683" y="1350475"/>
                <a:ext cx="8146920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Dust-like Matter: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6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7AF07F-CAEE-C811-B9D6-207A1C5A7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" y="1350475"/>
                <a:ext cx="8146920" cy="1015663"/>
              </a:xfrm>
              <a:prstGeom prst="rect">
                <a:avLst/>
              </a:prstGeom>
              <a:blipFill>
                <a:blip r:embed="rId4"/>
                <a:stretch>
                  <a:fillRect l="-4566" t="-18675" b="-403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71493F-E4CA-FA03-A673-4F748DD21742}"/>
                  </a:ext>
                </a:extLst>
              </p:cNvPr>
              <p:cNvSpPr txBox="1"/>
              <p:nvPr/>
            </p:nvSpPr>
            <p:spPr>
              <a:xfrm>
                <a:off x="7917778" y="1337059"/>
                <a:ext cx="3048003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71493F-E4CA-FA03-A673-4F748DD21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78" y="1337059"/>
                <a:ext cx="304800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BFDF06A-4D20-C511-9CEF-A439909D8FEA}"/>
              </a:ext>
            </a:extLst>
          </p:cNvPr>
          <p:cNvGrpSpPr/>
          <p:nvPr/>
        </p:nvGrpSpPr>
        <p:grpSpPr>
          <a:xfrm>
            <a:off x="231438" y="3042926"/>
            <a:ext cx="7172252" cy="2425216"/>
            <a:chOff x="3543300" y="2142564"/>
            <a:chExt cx="7172252" cy="2425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3650748-B542-B224-12D6-E0F12D387334}"/>
                    </a:ext>
                  </a:extLst>
                </p:cNvPr>
                <p:cNvSpPr txBox="1"/>
                <p:nvPr/>
              </p:nvSpPr>
              <p:spPr>
                <a:xfrm>
                  <a:off x="3543300" y="2619005"/>
                  <a:ext cx="2482265" cy="1166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n-GB" sz="66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3650748-B542-B224-12D6-E0F12D387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300" y="2619005"/>
                  <a:ext cx="2482265" cy="11669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AC4A3B-88F3-2928-E23F-EA595FABCE0E}"/>
                    </a:ext>
                  </a:extLst>
                </p:cNvPr>
                <p:cNvSpPr txBox="1"/>
                <p:nvPr/>
              </p:nvSpPr>
              <p:spPr>
                <a:xfrm>
                  <a:off x="5804423" y="2142564"/>
                  <a:ext cx="4911129" cy="2425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i="1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AC4A3B-88F3-2928-E23F-EA595FABCE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423" y="2142564"/>
                  <a:ext cx="4911129" cy="24252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B23FB2-118A-0F08-9778-6D79B7DAE25B}"/>
                  </a:ext>
                </a:extLst>
              </p:cNvPr>
              <p:cNvSpPr txBox="1"/>
              <p:nvPr/>
            </p:nvSpPr>
            <p:spPr>
              <a:xfrm>
                <a:off x="7546637" y="3031173"/>
                <a:ext cx="4556872" cy="241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00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4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CA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B23FB2-118A-0F08-9778-6D79B7DAE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637" y="3031173"/>
                <a:ext cx="4556872" cy="2416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38A2EA-4C60-A502-B1EE-557706B755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89360" y="858240"/>
              <a:ext cx="7377840" cy="483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38A2EA-4C60-A502-B1EE-557706B755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0000" y="848880"/>
                <a:ext cx="7396560" cy="485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591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58"/>
    </mc:Choice>
    <mc:Fallback xmlns="">
      <p:transition spd="slow" advTm="29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3" grpId="0" build="p"/>
      <p:bldP spid="14" grpId="0" build="p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8DF2B2-8685-641D-8733-5FF7FA4404B9}"/>
                  </a:ext>
                </a:extLst>
              </p:cNvPr>
              <p:cNvSpPr txBox="1"/>
              <p:nvPr/>
            </p:nvSpPr>
            <p:spPr>
              <a:xfrm>
                <a:off x="82683" y="82852"/>
                <a:ext cx="8088864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Equation of State: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8DF2B2-8685-641D-8733-5FF7FA440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" y="82852"/>
                <a:ext cx="8088864" cy="1015663"/>
              </a:xfrm>
              <a:prstGeom prst="rect">
                <a:avLst/>
              </a:prstGeom>
              <a:blipFill>
                <a:blip r:embed="rId3"/>
                <a:stretch>
                  <a:fillRect l="-3003" b="-255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855F95-D1BD-2445-70FA-6B35229E00F1}"/>
              </a:ext>
            </a:extLst>
          </p:cNvPr>
          <p:cNvSpPr txBox="1"/>
          <p:nvPr/>
        </p:nvSpPr>
        <p:spPr>
          <a:xfrm>
            <a:off x="8229603" y="184191"/>
            <a:ext cx="3962397" cy="76944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(Relativity 110e)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5A7F85-53AF-871F-0464-6FB4533DB8A6}"/>
              </a:ext>
            </a:extLst>
          </p:cNvPr>
          <p:cNvCxnSpPr>
            <a:cxnSpLocks/>
          </p:cNvCxnSpPr>
          <p:nvPr/>
        </p:nvCxnSpPr>
        <p:spPr>
          <a:xfrm>
            <a:off x="0" y="126274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D798C9-993B-A953-BE7E-3E8B44506B0E}"/>
                  </a:ext>
                </a:extLst>
              </p:cNvPr>
              <p:cNvSpPr txBox="1"/>
              <p:nvPr/>
            </p:nvSpPr>
            <p:spPr>
              <a:xfrm>
                <a:off x="82683" y="1478215"/>
                <a:ext cx="6347614" cy="140076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000" b="0" dirty="0"/>
                  <a:t>Radiation: 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b="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D798C9-993B-A953-BE7E-3E8B44506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" y="1478215"/>
                <a:ext cx="6347614" cy="1400768"/>
              </a:xfrm>
              <a:prstGeom prst="rect">
                <a:avLst/>
              </a:prstGeom>
              <a:blipFill>
                <a:blip r:embed="rId4"/>
                <a:stretch>
                  <a:fillRect l="-5860" b="-1521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F1E72-A9B0-5BD4-1CF0-07A7828F9C1A}"/>
                  </a:ext>
                </a:extLst>
              </p:cNvPr>
              <p:cNvSpPr txBox="1"/>
              <p:nvPr/>
            </p:nvSpPr>
            <p:spPr>
              <a:xfrm>
                <a:off x="7750033" y="1946837"/>
                <a:ext cx="4300290" cy="4734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u="sng" dirty="0"/>
                  <a:t>zero trace</a:t>
                </a:r>
                <a:r>
                  <a:rPr lang="en-CA" sz="54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CA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0=</m:t>
                      </m:r>
                      <m:sSubSup>
                        <m:sSubSup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GB" sz="5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CA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54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3F1E72-A9B0-5BD4-1CF0-07A7828F9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033" y="1946837"/>
                <a:ext cx="4300290" cy="4734181"/>
              </a:xfrm>
              <a:prstGeom prst="rect">
                <a:avLst/>
              </a:prstGeom>
              <a:blipFill>
                <a:blip r:embed="rId5"/>
                <a:stretch>
                  <a:fillRect l="-7507" t="-36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A595F13-066C-1940-42E7-D463C400E0CB}"/>
              </a:ext>
            </a:extLst>
          </p:cNvPr>
          <p:cNvGrpSpPr/>
          <p:nvPr/>
        </p:nvGrpSpPr>
        <p:grpSpPr>
          <a:xfrm>
            <a:off x="231438" y="3042926"/>
            <a:ext cx="7172252" cy="2425216"/>
            <a:chOff x="3543300" y="2142564"/>
            <a:chExt cx="7172252" cy="2425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4F3584A-6916-3151-4087-49AF9D07445C}"/>
                    </a:ext>
                  </a:extLst>
                </p:cNvPr>
                <p:cNvSpPr txBox="1"/>
                <p:nvPr/>
              </p:nvSpPr>
              <p:spPr>
                <a:xfrm>
                  <a:off x="3543300" y="2619005"/>
                  <a:ext cx="2482265" cy="1166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n-GB" sz="66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4F3584A-6916-3151-4087-49AF9D074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300" y="2619005"/>
                  <a:ext cx="2482265" cy="11669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C8C3060-3645-B327-8FF8-978ECA7BF83E}"/>
                    </a:ext>
                  </a:extLst>
                </p:cNvPr>
                <p:cNvSpPr txBox="1"/>
                <p:nvPr/>
              </p:nvSpPr>
              <p:spPr>
                <a:xfrm>
                  <a:off x="5804423" y="2142564"/>
                  <a:ext cx="4911129" cy="2425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i="1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C8C3060-3645-B327-8FF8-978ECA7BF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423" y="2142564"/>
                  <a:ext cx="4911129" cy="24252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306EDB-06F4-A4DF-C58A-2E8067C2F2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7160" y="2813040"/>
              <a:ext cx="6983640" cy="392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306EDB-06F4-A4DF-C58A-2E8067C2F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47800" y="2803680"/>
                <a:ext cx="7002360" cy="3947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978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31"/>
    </mc:Choice>
    <mc:Fallback xmlns="">
      <p:transition spd="slow" advTm="27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8DF2B2-8685-641D-8733-5FF7FA4404B9}"/>
                  </a:ext>
                </a:extLst>
              </p:cNvPr>
              <p:cNvSpPr txBox="1"/>
              <p:nvPr/>
            </p:nvSpPr>
            <p:spPr>
              <a:xfrm>
                <a:off x="82683" y="82852"/>
                <a:ext cx="8088864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Equation of State: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8DF2B2-8685-641D-8733-5FF7FA440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" y="82852"/>
                <a:ext cx="8088864" cy="1015663"/>
              </a:xfrm>
              <a:prstGeom prst="rect">
                <a:avLst/>
              </a:prstGeom>
              <a:blipFill>
                <a:blip r:embed="rId3"/>
                <a:stretch>
                  <a:fillRect l="-3003" b="-255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855F95-D1BD-2445-70FA-6B35229E00F1}"/>
              </a:ext>
            </a:extLst>
          </p:cNvPr>
          <p:cNvSpPr txBox="1"/>
          <p:nvPr/>
        </p:nvSpPr>
        <p:spPr>
          <a:xfrm>
            <a:off x="8229603" y="184191"/>
            <a:ext cx="3962397" cy="76944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(Relativity 110e)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5A7F85-53AF-871F-0464-6FB4533DB8A6}"/>
              </a:ext>
            </a:extLst>
          </p:cNvPr>
          <p:cNvCxnSpPr>
            <a:cxnSpLocks/>
          </p:cNvCxnSpPr>
          <p:nvPr/>
        </p:nvCxnSpPr>
        <p:spPr>
          <a:xfrm>
            <a:off x="0" y="126274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0D75445-25B7-7DC3-6185-7773EFBB2655}"/>
              </a:ext>
            </a:extLst>
          </p:cNvPr>
          <p:cNvGrpSpPr/>
          <p:nvPr/>
        </p:nvGrpSpPr>
        <p:grpSpPr>
          <a:xfrm>
            <a:off x="1901680" y="5261797"/>
            <a:ext cx="8604540" cy="1359286"/>
            <a:chOff x="2456750" y="5379784"/>
            <a:chExt cx="8604540" cy="1359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41A9BF8-F53F-E684-9300-F3A59C48C610}"/>
                    </a:ext>
                  </a:extLst>
                </p:cNvPr>
                <p:cNvSpPr txBox="1"/>
                <p:nvPr/>
              </p:nvSpPr>
              <p:spPr>
                <a:xfrm>
                  <a:off x="2456750" y="5379784"/>
                  <a:ext cx="5714797" cy="1311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72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GB" sz="7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41A9BF8-F53F-E684-9300-F3A59C48C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6750" y="5379784"/>
                  <a:ext cx="5714797" cy="13116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FC79FA-CDD8-DAF5-93FA-E7DE1D102FA3}"/>
                    </a:ext>
                  </a:extLst>
                </p:cNvPr>
                <p:cNvSpPr txBox="1"/>
                <p:nvPr/>
              </p:nvSpPr>
              <p:spPr>
                <a:xfrm>
                  <a:off x="8230645" y="5449614"/>
                  <a:ext cx="2830645" cy="12894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CA" sz="72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GB" sz="7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FC79FA-CDD8-DAF5-93FA-E7DE1D102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645" y="5449614"/>
                  <a:ext cx="2830645" cy="12894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B841A9-7E24-5E16-3738-0B560409B7B8}"/>
                  </a:ext>
                </a:extLst>
              </p:cNvPr>
              <p:cNvSpPr txBox="1"/>
              <p:nvPr/>
            </p:nvSpPr>
            <p:spPr>
              <a:xfrm>
                <a:off x="82683" y="1478215"/>
                <a:ext cx="7262014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Dark Energy : 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CA" sz="60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B841A9-7E24-5E16-3738-0B560409B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3" y="1478215"/>
                <a:ext cx="7262014" cy="1015663"/>
              </a:xfrm>
              <a:prstGeom prst="rect">
                <a:avLst/>
              </a:prstGeom>
              <a:blipFill>
                <a:blip r:embed="rId6"/>
                <a:stretch>
                  <a:fillRect l="-5122" t="-17964" b="-3952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393EA8-D707-C1EB-58BA-F1FCE0AF10DD}"/>
                  </a:ext>
                </a:extLst>
              </p:cNvPr>
              <p:cNvSpPr txBox="1"/>
              <p:nvPr/>
            </p:nvSpPr>
            <p:spPr>
              <a:xfrm>
                <a:off x="7327384" y="1488938"/>
                <a:ext cx="4556872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393EA8-D707-C1EB-58BA-F1FCE0A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384" y="1488938"/>
                <a:ext cx="4556872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FE1372-B54E-2E62-E2DC-A8CCC2648219}"/>
                  </a:ext>
                </a:extLst>
              </p:cNvPr>
              <p:cNvSpPr txBox="1"/>
              <p:nvPr/>
            </p:nvSpPr>
            <p:spPr>
              <a:xfrm>
                <a:off x="9853273" y="3199013"/>
                <a:ext cx="2338727" cy="743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0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FE1372-B54E-2E62-E2DC-A8CCC2648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273" y="3199013"/>
                <a:ext cx="2338727" cy="743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AEB2FDA0-F625-44E1-4FE4-D1A7383E044A}"/>
              </a:ext>
            </a:extLst>
          </p:cNvPr>
          <p:cNvGrpSpPr/>
          <p:nvPr/>
        </p:nvGrpSpPr>
        <p:grpSpPr>
          <a:xfrm>
            <a:off x="-62549" y="2625572"/>
            <a:ext cx="5725929" cy="1958613"/>
            <a:chOff x="3543300" y="2142564"/>
            <a:chExt cx="6176236" cy="1958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8645DCE-EB94-4731-2374-18481C36D6AC}"/>
                    </a:ext>
                  </a:extLst>
                </p:cNvPr>
                <p:cNvSpPr txBox="1"/>
                <p:nvPr/>
              </p:nvSpPr>
              <p:spPr>
                <a:xfrm>
                  <a:off x="3543300" y="2619005"/>
                  <a:ext cx="2482265" cy="971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n-GB" sz="5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8645DCE-EB94-4731-2374-18481C36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300" y="2619005"/>
                  <a:ext cx="2482265" cy="97161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CF35DA2-A6A3-A675-C69B-5CB42B99D1E3}"/>
                    </a:ext>
                  </a:extLst>
                </p:cNvPr>
                <p:cNvSpPr txBox="1"/>
                <p:nvPr/>
              </p:nvSpPr>
              <p:spPr>
                <a:xfrm>
                  <a:off x="5447805" y="2142564"/>
                  <a:ext cx="4271731" cy="1958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200" i="1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CF35DA2-A6A3-A675-C69B-5CB42B99D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805" y="2142564"/>
                  <a:ext cx="4271731" cy="19586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B0ADF9-AE5C-31BB-ECC8-C6B14906DFD6}"/>
                  </a:ext>
                </a:extLst>
              </p:cNvPr>
              <p:cNvSpPr txBox="1"/>
              <p:nvPr/>
            </p:nvSpPr>
            <p:spPr>
              <a:xfrm>
                <a:off x="5491842" y="2525328"/>
                <a:ext cx="4621996" cy="2192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40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600" dirty="0">
                    <a:solidFill>
                      <a:srgbClr val="FF339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B0ADF9-AE5C-31BB-ECC8-C6B14906D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42" y="2525328"/>
                <a:ext cx="4621996" cy="21923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04133F-B2D6-13F7-230C-FF242F2898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91600" y="2352240"/>
              <a:ext cx="9962640" cy="443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04133F-B2D6-13F7-230C-FF242F2898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82240" y="2342880"/>
                <a:ext cx="9981360" cy="4454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210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67"/>
    </mc:Choice>
    <mc:Fallback xmlns="">
      <p:transition spd="slow" advTm="23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7" grpId="0" build="p"/>
      <p:bldP spid="29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964F82-AD2A-45BF-957E-279ADA57ACA0}"/>
                  </a:ext>
                </a:extLst>
              </p:cNvPr>
              <p:cNvSpPr txBox="1"/>
              <p:nvPr/>
            </p:nvSpPr>
            <p:spPr>
              <a:xfrm>
                <a:off x="90665" y="76200"/>
                <a:ext cx="6303785" cy="17827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Local Conservation of Energy:</a:t>
                </a:r>
              </a:p>
              <a:p>
                <a:pPr algn="ctr"/>
                <a:r>
                  <a:rPr lang="en-GB" sz="4400" b="0" dirty="0">
                    <a:solidFill>
                      <a:srgbClr val="FF3399"/>
                    </a:solidFill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44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4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964F82-AD2A-45BF-957E-279ADA57A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5" y="76200"/>
                <a:ext cx="6303785" cy="1782796"/>
              </a:xfrm>
              <a:prstGeom prst="rect">
                <a:avLst/>
              </a:prstGeom>
              <a:blipFill>
                <a:blip r:embed="rId3"/>
                <a:stretch>
                  <a:fillRect l="-2885" t="-5034" r="-27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033357-A3DE-42E0-975E-AC443F6C17CA}"/>
                  </a:ext>
                </a:extLst>
              </p:cNvPr>
              <p:cNvSpPr txBox="1"/>
              <p:nvPr/>
            </p:nvSpPr>
            <p:spPr>
              <a:xfrm>
                <a:off x="19001" y="1992809"/>
                <a:ext cx="5300485" cy="4678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4400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GB" sz="44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4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4400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GB" sz="4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4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4400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4400" i="1" dirty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GB" sz="4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en-GB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=−3</m:t>
                    </m:r>
                    <m:f>
                      <m:f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GB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033357-A3DE-42E0-975E-AC443F6C1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" y="1992809"/>
                <a:ext cx="5300485" cy="4678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553B2-A250-4DAA-8676-51388A2B7014}"/>
                  </a:ext>
                </a:extLst>
              </p:cNvPr>
              <p:cNvSpPr txBox="1"/>
              <p:nvPr/>
            </p:nvSpPr>
            <p:spPr>
              <a:xfrm>
                <a:off x="5082722" y="1935659"/>
                <a:ext cx="7148332" cy="4847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∫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num>
                      <m:den>
                        <m:r>
                          <a:rPr lang="en-GB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=−3</m:t>
                    </m:r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∫</m:t>
                    </m:r>
                    <m:f>
                      <m:fPr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sz="4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GB" sz="4000" b="0" i="1" dirty="0" smtClean="0">
                                        <a:solidFill>
                                          <a:srgbClr val="FF33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FF33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GB" sz="4000" b="0" i="1" dirty="0" smtClean="0">
                                        <a:solidFill>
                                          <a:srgbClr val="FF33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=−3</m:t>
                    </m:r>
                    <m:d>
                      <m:dPr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GB" sz="4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solidFill>
                                          <a:srgbClr val="FF33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4400" i="1" dirty="0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 dirty="0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GB" sz="4400" i="1" dirty="0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sup>
                    </m:sSup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GB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4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GB" sz="44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CA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CA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sup>
                    </m:sSup>
                  </m:oMath>
                </a14:m>
                <a:r>
                  <a:rPr lang="en-GB" sz="4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unc>
                                  <m:func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4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44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GB" sz="44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GB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sup>
                    </m:sSup>
                  </m:oMath>
                </a14:m>
                <a:r>
                  <a:rPr lang="en-GB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553B2-A250-4DAA-8676-51388A2B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722" y="1935659"/>
                <a:ext cx="7148332" cy="4847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5B2C8E-39ED-8367-21BE-8140024BCB5D}"/>
                  </a:ext>
                </a:extLst>
              </p:cNvPr>
              <p:cNvSpPr txBox="1"/>
              <p:nvPr/>
            </p:nvSpPr>
            <p:spPr>
              <a:xfrm>
                <a:off x="6735718" y="90435"/>
                <a:ext cx="5365617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Equation of State: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5B2C8E-39ED-8367-21BE-8140024B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718" y="90435"/>
                <a:ext cx="5365617" cy="1754326"/>
              </a:xfrm>
              <a:prstGeom prst="rect">
                <a:avLst/>
              </a:prstGeom>
              <a:blipFill>
                <a:blip r:embed="rId6"/>
                <a:stretch>
                  <a:fillRect t="-6463" r="-282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1FAE2D-C4B6-AB91-659E-0281AE54806B}"/>
              </a:ext>
            </a:extLst>
          </p:cNvPr>
          <p:cNvCxnSpPr>
            <a:cxnSpLocks/>
          </p:cNvCxnSpPr>
          <p:nvPr/>
        </p:nvCxnSpPr>
        <p:spPr>
          <a:xfrm>
            <a:off x="5010152" y="2133600"/>
            <a:ext cx="0" cy="453722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6347551-E628-9EB8-A0E4-ED903F6C32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69320" y="798480"/>
              <a:ext cx="9474120" cy="5756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6347551-E628-9EB8-A0E4-ED903F6C32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9960" y="789120"/>
                <a:ext cx="9492840" cy="577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8011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30"/>
    </mc:Choice>
    <mc:Fallback xmlns="">
      <p:transition spd="slow" advTm="67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build="p"/>
      <p:bldP spid="8" grpId="0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964F82-AD2A-45BF-957E-279ADA57ACA0}"/>
                  </a:ext>
                </a:extLst>
              </p:cNvPr>
              <p:cNvSpPr txBox="1"/>
              <p:nvPr/>
            </p:nvSpPr>
            <p:spPr>
              <a:xfrm>
                <a:off x="90665" y="76200"/>
                <a:ext cx="6303785" cy="17827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Local Conservation of Energy:</a:t>
                </a:r>
              </a:p>
              <a:p>
                <a:pPr algn="ctr"/>
                <a:r>
                  <a:rPr lang="en-GB" sz="4400" b="0" dirty="0">
                    <a:solidFill>
                      <a:srgbClr val="FF3399"/>
                    </a:solidFill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CA" sz="44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4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964F82-AD2A-45BF-957E-279ADA57A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5" y="76200"/>
                <a:ext cx="6303785" cy="1782796"/>
              </a:xfrm>
              <a:prstGeom prst="rect">
                <a:avLst/>
              </a:prstGeom>
              <a:blipFill>
                <a:blip r:embed="rId3"/>
                <a:stretch>
                  <a:fillRect l="-2885" t="-5034" r="-27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553B2-A250-4DAA-8676-51388A2B7014}"/>
                  </a:ext>
                </a:extLst>
              </p:cNvPr>
              <p:cNvSpPr txBox="1"/>
              <p:nvPr/>
            </p:nvSpPr>
            <p:spPr>
              <a:xfrm>
                <a:off x="228600" y="2030909"/>
                <a:ext cx="5975350" cy="4373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unc>
                                  <m:func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40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44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GB" sz="44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GB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sup>
                    </m:sSup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GB" sz="4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GB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GB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p>
                    <m:acc>
                      <m:accPr>
                        <m:chr m:val="̆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GB" sz="4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̆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sSup>
                      <m:sSupPr>
                        <m:ctrlP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GB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GB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F553B2-A250-4DAA-8676-51388A2B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30909"/>
                <a:ext cx="5975350" cy="4373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5B2C8E-39ED-8367-21BE-8140024BCB5D}"/>
                  </a:ext>
                </a:extLst>
              </p:cNvPr>
              <p:cNvSpPr txBox="1"/>
              <p:nvPr/>
            </p:nvSpPr>
            <p:spPr>
              <a:xfrm>
                <a:off x="6735718" y="90435"/>
                <a:ext cx="5365617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Equation of State: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5B2C8E-39ED-8367-21BE-8140024B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718" y="90435"/>
                <a:ext cx="5365617" cy="1754326"/>
              </a:xfrm>
              <a:prstGeom prst="rect">
                <a:avLst/>
              </a:prstGeom>
              <a:blipFill>
                <a:blip r:embed="rId5"/>
                <a:stretch>
                  <a:fillRect t="-6463" r="-282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DFA284-6281-4B13-4E97-3D4502B923D0}"/>
                  </a:ext>
                </a:extLst>
              </p:cNvPr>
              <p:cNvSpPr txBox="1"/>
              <p:nvPr/>
            </p:nvSpPr>
            <p:spPr>
              <a:xfrm>
                <a:off x="5096656" y="3721692"/>
                <a:ext cx="7004679" cy="26254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2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52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̆"/>
                        <m:ctrlPr>
                          <a:rPr lang="en-CA" sz="5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sSub>
                      <m:sSubPr>
                        <m:ctrlPr>
                          <a:rPr lang="en-GB" sz="5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52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GB" sz="5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5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5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GB" sz="5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5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GB" sz="5200" i="1" dirty="0">
                            <a:latin typeface="Cambria Math" panose="020405030504060302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GB" sz="5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540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5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GB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DFA284-6281-4B13-4E97-3D4502B9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56" y="3721692"/>
                <a:ext cx="7004679" cy="26254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9AD9C5-9854-6ACE-F024-B559B3CFEC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1400" y="2452680"/>
              <a:ext cx="7874280" cy="403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9AD9C5-9854-6ACE-F024-B559B3CFEC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42040" y="2443320"/>
                <a:ext cx="7893000" cy="4055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4084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036">
        <p:fade/>
      </p:transition>
    </mc:Choice>
    <mc:Fallback xmlns="">
      <p:transition spd="med" advTm="41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2BA5E66-61D4-4A15-BBE7-7740976A40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893589"/>
                  </p:ext>
                </p:extLst>
              </p:nvPr>
            </p:nvGraphicFramePr>
            <p:xfrm>
              <a:off x="57150" y="731322"/>
              <a:ext cx="12058650" cy="4926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7561">
                      <a:extLst>
                        <a:ext uri="{9D8B030D-6E8A-4147-A177-3AD203B41FA5}">
                          <a16:colId xmlns:a16="http://schemas.microsoft.com/office/drawing/2014/main" val="881523649"/>
                        </a:ext>
                      </a:extLst>
                    </a:gridCol>
                    <a:gridCol w="4088992">
                      <a:extLst>
                        <a:ext uri="{9D8B030D-6E8A-4147-A177-3AD203B41FA5}">
                          <a16:colId xmlns:a16="http://schemas.microsoft.com/office/drawing/2014/main" val="3892482223"/>
                        </a:ext>
                      </a:extLst>
                    </a:gridCol>
                    <a:gridCol w="4142097">
                      <a:extLst>
                        <a:ext uri="{9D8B030D-6E8A-4147-A177-3AD203B41FA5}">
                          <a16:colId xmlns:a16="http://schemas.microsoft.com/office/drawing/2014/main" val="2274711300"/>
                        </a:ext>
                      </a:extLst>
                    </a:gridCol>
                  </a:tblGrid>
                  <a:tr h="149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Type of Universe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Equation of State 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CA" sz="4000" dirty="0"/>
                            <a:t>-parameter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00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sz="4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sup>
                              </m:sSup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8355723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Matter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6639499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Radiation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=1/3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510605"/>
                      </a:ext>
                    </a:extLst>
                  </a:tr>
                  <a:tr h="128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Dark Energy </a:t>
                          </a:r>
                          <a:r>
                            <a:rPr lang="en-GB" sz="2800" b="0" dirty="0"/>
                            <a:t>(cosmological constant)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96599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2BA5E66-61D4-4A15-BBE7-7740976A40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893589"/>
                  </p:ext>
                </p:extLst>
              </p:nvPr>
            </p:nvGraphicFramePr>
            <p:xfrm>
              <a:off x="57150" y="731322"/>
              <a:ext cx="12058650" cy="4926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7561">
                      <a:extLst>
                        <a:ext uri="{9D8B030D-6E8A-4147-A177-3AD203B41FA5}">
                          <a16:colId xmlns:a16="http://schemas.microsoft.com/office/drawing/2014/main" val="881523649"/>
                        </a:ext>
                      </a:extLst>
                    </a:gridCol>
                    <a:gridCol w="4088992">
                      <a:extLst>
                        <a:ext uri="{9D8B030D-6E8A-4147-A177-3AD203B41FA5}">
                          <a16:colId xmlns:a16="http://schemas.microsoft.com/office/drawing/2014/main" val="3892482223"/>
                        </a:ext>
                      </a:extLst>
                    </a:gridCol>
                    <a:gridCol w="4142097">
                      <a:extLst>
                        <a:ext uri="{9D8B030D-6E8A-4147-A177-3AD203B41FA5}">
                          <a16:colId xmlns:a16="http://schemas.microsoft.com/office/drawing/2014/main" val="2274711300"/>
                        </a:ext>
                      </a:extLst>
                    </a:gridCol>
                  </a:tblGrid>
                  <a:tr h="149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Type of Universe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816" r="-101639" b="-236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816" r="-294" b="-236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55723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Matter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139548" r="-101639" b="-227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139548" r="-294" b="-227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639499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Radiation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239548" r="-101639" b="-127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239548" r="-294" b="-127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510605"/>
                      </a:ext>
                    </a:extLst>
                  </a:tr>
                  <a:tr h="128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Dark Energy </a:t>
                          </a:r>
                          <a:r>
                            <a:rPr lang="en-GB" sz="2800" b="0" dirty="0"/>
                            <a:t>(cosmological constant)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284834" r="-101639" b="-71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284834" r="-294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96599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CCEDAD6-2741-7FBB-B6FC-4EEDD5CC92F6}"/>
              </a:ext>
            </a:extLst>
          </p:cNvPr>
          <p:cNvSpPr/>
          <p:nvPr/>
        </p:nvSpPr>
        <p:spPr>
          <a:xfrm>
            <a:off x="4217419" y="4535713"/>
            <a:ext cx="3497943" cy="103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387F6D-59B4-FCD8-4C37-6B1033621B48}"/>
              </a:ext>
            </a:extLst>
          </p:cNvPr>
          <p:cNvSpPr/>
          <p:nvPr/>
        </p:nvSpPr>
        <p:spPr>
          <a:xfrm>
            <a:off x="8231639" y="4535712"/>
            <a:ext cx="3497943" cy="103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A2CD10-2386-D191-554C-AAB272591B5A}"/>
              </a:ext>
            </a:extLst>
          </p:cNvPr>
          <p:cNvSpPr/>
          <p:nvPr/>
        </p:nvSpPr>
        <p:spPr>
          <a:xfrm>
            <a:off x="4154143" y="3375930"/>
            <a:ext cx="3497943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AD765D-BEED-4DC9-9235-81AC8001A56A}"/>
              </a:ext>
            </a:extLst>
          </p:cNvPr>
          <p:cNvSpPr/>
          <p:nvPr/>
        </p:nvSpPr>
        <p:spPr>
          <a:xfrm>
            <a:off x="8168363" y="3375929"/>
            <a:ext cx="3497943" cy="885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E05E04-F8C8-4361-DF68-9234D13B46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35200" y="881640"/>
              <a:ext cx="5400360" cy="2136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E05E04-F8C8-4361-DF68-9234D13B46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5840" y="872280"/>
                <a:ext cx="5419080" cy="215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496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29"/>
    </mc:Choice>
    <mc:Fallback xmlns="">
      <p:transition spd="slow" advTm="18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/>
              <p:nvPr/>
            </p:nvSpPr>
            <p:spPr>
              <a:xfrm>
                <a:off x="1068538" y="5108574"/>
                <a:ext cx="2257605" cy="132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8" y="5108574"/>
                <a:ext cx="2257605" cy="1328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98740-54DC-4681-B9DE-2B35F8E31929}"/>
                  </a:ext>
                </a:extLst>
              </p:cNvPr>
              <p:cNvSpPr txBox="1"/>
              <p:nvPr/>
            </p:nvSpPr>
            <p:spPr>
              <a:xfrm>
                <a:off x="7284599" y="5407824"/>
                <a:ext cx="4907402" cy="1401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6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6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6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98740-54DC-4681-B9DE-2B35F8E31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599" y="5407824"/>
                <a:ext cx="4907402" cy="1401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61B051F5-72EA-3746-E747-912C4CEA65FF}"/>
              </a:ext>
            </a:extLst>
          </p:cNvPr>
          <p:cNvGrpSpPr/>
          <p:nvPr/>
        </p:nvGrpSpPr>
        <p:grpSpPr>
          <a:xfrm>
            <a:off x="492541" y="1325269"/>
            <a:ext cx="2453442" cy="2457238"/>
            <a:chOff x="858184" y="2389624"/>
            <a:chExt cx="2892850" cy="28973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9FC847F-6864-498A-94D7-DA8A317580E3}"/>
                </a:ext>
              </a:extLst>
            </p:cNvPr>
            <p:cNvGrpSpPr/>
            <p:nvPr/>
          </p:nvGrpSpPr>
          <p:grpSpPr>
            <a:xfrm>
              <a:off x="865500" y="2404133"/>
              <a:ext cx="2885534" cy="2878759"/>
              <a:chOff x="868008" y="1416639"/>
              <a:chExt cx="2885534" cy="2878759"/>
            </a:xfrm>
          </p:grpSpPr>
          <p:sp>
            <p:nvSpPr>
              <p:cNvPr id="36" name="Parallelogram 35">
                <a:extLst>
                  <a:ext uri="{FF2B5EF4-FFF2-40B4-BE49-F238E27FC236}">
                    <a16:creationId xmlns:a16="http://schemas.microsoft.com/office/drawing/2014/main" id="{0AEF9CA6-68C3-4D28-A674-E97E12E17186}"/>
                  </a:ext>
                </a:extLst>
              </p:cNvPr>
              <p:cNvSpPr/>
              <p:nvPr/>
            </p:nvSpPr>
            <p:spPr>
              <a:xfrm rot="16200000" flipH="1">
                <a:off x="-88744" y="2388700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0A8A81EC-D95C-4F2E-9097-9B70955C356B}"/>
                  </a:ext>
                </a:extLst>
              </p:cNvPr>
              <p:cNvSpPr/>
              <p:nvPr/>
            </p:nvSpPr>
            <p:spPr>
              <a:xfrm>
                <a:off x="868008" y="3337429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42871F-DD9F-4715-833B-8EC344A53D97}"/>
                  </a:ext>
                </a:extLst>
              </p:cNvPr>
              <p:cNvSpPr/>
              <p:nvPr/>
            </p:nvSpPr>
            <p:spPr>
              <a:xfrm>
                <a:off x="1817955" y="1416639"/>
                <a:ext cx="1935587" cy="19207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5A258C-A97E-4D22-B41F-0884968D7E23}"/>
                </a:ext>
              </a:extLst>
            </p:cNvPr>
            <p:cNvGrpSpPr/>
            <p:nvPr/>
          </p:nvGrpSpPr>
          <p:grpSpPr>
            <a:xfrm>
              <a:off x="858184" y="2389624"/>
              <a:ext cx="2886076" cy="2897326"/>
              <a:chOff x="352311" y="3429000"/>
              <a:chExt cx="2886076" cy="289732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D0B3F5-BD6F-4DB7-94F2-9CB86DD8FD18}"/>
                  </a:ext>
                </a:extLst>
              </p:cNvPr>
              <p:cNvSpPr/>
              <p:nvPr/>
            </p:nvSpPr>
            <p:spPr>
              <a:xfrm>
                <a:off x="1314337" y="3429000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FE407C9-635E-44F2-A986-43CD9EA5C168}"/>
                  </a:ext>
                </a:extLst>
              </p:cNvPr>
              <p:cNvSpPr/>
              <p:nvPr/>
            </p:nvSpPr>
            <p:spPr>
              <a:xfrm>
                <a:off x="2089827" y="425733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05FA81-7FDD-4659-A3D8-62AC3E99D5C6}"/>
                  </a:ext>
                </a:extLst>
              </p:cNvPr>
              <p:cNvSpPr/>
              <p:nvPr/>
            </p:nvSpPr>
            <p:spPr>
              <a:xfrm>
                <a:off x="2171241" y="5216559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BA642C-A92B-4D5F-ABE5-2864454E7A2E}"/>
                  </a:ext>
                </a:extLst>
              </p:cNvPr>
              <p:cNvSpPr/>
              <p:nvPr/>
            </p:nvSpPr>
            <p:spPr>
              <a:xfrm>
                <a:off x="352312" y="4391025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6182DFB-7530-417D-B75A-F55EAB7F9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2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F948F4-355F-4D12-B595-FDC984D21D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B434F9F-5DEB-4712-B03E-B19934E733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5364301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1FACC7F-3E16-4393-9CA8-DF8514F1E7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1" y="5353049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2C4D05-FCF7-482D-867F-E323A03F0F7A}"/>
                  </a:ext>
                </a:extLst>
              </p:cNvPr>
              <p:cNvSpPr/>
              <p:nvPr/>
            </p:nvSpPr>
            <p:spPr>
              <a:xfrm>
                <a:off x="833323" y="540062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20862FE-7ECD-477D-978D-9FD1D32E49FF}"/>
                  </a:ext>
                </a:extLst>
              </p:cNvPr>
              <p:cNvSpPr/>
              <p:nvPr/>
            </p:nvSpPr>
            <p:spPr>
              <a:xfrm>
                <a:off x="1193460" y="4581727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CB3E8E9-2440-4CD9-A94B-26B924EA137D}"/>
                  </a:ext>
                </a:extLst>
              </p:cNvPr>
              <p:cNvSpPr/>
              <p:nvPr/>
            </p:nvSpPr>
            <p:spPr>
              <a:xfrm>
                <a:off x="1562156" y="5085670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6440D4-A8B7-4532-AE6D-73851438F6A9}"/>
                  </a:ext>
                </a:extLst>
              </p:cNvPr>
              <p:cNvSpPr/>
              <p:nvPr/>
            </p:nvSpPr>
            <p:spPr>
              <a:xfrm>
                <a:off x="1614884" y="390320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98" name="Left Brace 97">
            <a:extLst>
              <a:ext uri="{FF2B5EF4-FFF2-40B4-BE49-F238E27FC236}">
                <a16:creationId xmlns:a16="http://schemas.microsoft.com/office/drawing/2014/main" id="{FE872AD9-578E-5471-D623-B4A126BAED7D}"/>
              </a:ext>
            </a:extLst>
          </p:cNvPr>
          <p:cNvSpPr/>
          <p:nvPr/>
        </p:nvSpPr>
        <p:spPr>
          <a:xfrm rot="16200000">
            <a:off x="1108859" y="3301689"/>
            <a:ext cx="359734" cy="167123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9B1F75E-1263-7AA9-F95E-655959D2F57A}"/>
                  </a:ext>
                </a:extLst>
              </p:cNvPr>
              <p:cNvSpPr txBox="1"/>
              <p:nvPr/>
            </p:nvSpPr>
            <p:spPr>
              <a:xfrm>
                <a:off x="868107" y="4317171"/>
                <a:ext cx="8725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9B1F75E-1263-7AA9-F95E-655959D2F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7" y="4317171"/>
                <a:ext cx="87258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Left Brace 99">
            <a:extLst>
              <a:ext uri="{FF2B5EF4-FFF2-40B4-BE49-F238E27FC236}">
                <a16:creationId xmlns:a16="http://schemas.microsoft.com/office/drawing/2014/main" id="{80278EFB-4BE7-533E-98DE-CD6AC347084F}"/>
              </a:ext>
            </a:extLst>
          </p:cNvPr>
          <p:cNvSpPr/>
          <p:nvPr/>
        </p:nvSpPr>
        <p:spPr>
          <a:xfrm rot="10800000">
            <a:off x="3142234" y="1305552"/>
            <a:ext cx="359734" cy="167123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73A2FD4-384C-A828-1954-46D4A9474258}"/>
                  </a:ext>
                </a:extLst>
              </p:cNvPr>
              <p:cNvSpPr txBox="1"/>
              <p:nvPr/>
            </p:nvSpPr>
            <p:spPr>
              <a:xfrm>
                <a:off x="3559553" y="1798148"/>
                <a:ext cx="8725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73A2FD4-384C-A828-1954-46D4A9474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553" y="1798148"/>
                <a:ext cx="87258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Left Brace 101">
            <a:extLst>
              <a:ext uri="{FF2B5EF4-FFF2-40B4-BE49-F238E27FC236}">
                <a16:creationId xmlns:a16="http://schemas.microsoft.com/office/drawing/2014/main" id="{7A0F93F8-5654-86E6-CB09-FC6B6BBDFB64}"/>
              </a:ext>
            </a:extLst>
          </p:cNvPr>
          <p:cNvSpPr/>
          <p:nvPr/>
        </p:nvSpPr>
        <p:spPr>
          <a:xfrm rot="13411522">
            <a:off x="2614360" y="3034571"/>
            <a:ext cx="359734" cy="115858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C228F24-B902-7FAE-66FB-1CCF65696BD2}"/>
                  </a:ext>
                </a:extLst>
              </p:cNvPr>
              <p:cNvSpPr txBox="1"/>
              <p:nvPr/>
            </p:nvSpPr>
            <p:spPr>
              <a:xfrm>
                <a:off x="2862378" y="3581832"/>
                <a:ext cx="8725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C228F24-B902-7FAE-66FB-1CCF65696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78" y="3581832"/>
                <a:ext cx="8725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9C56087-7EAE-08B8-B59B-6CFC610AEA00}"/>
              </a:ext>
            </a:extLst>
          </p:cNvPr>
          <p:cNvGrpSpPr/>
          <p:nvPr/>
        </p:nvGrpSpPr>
        <p:grpSpPr>
          <a:xfrm>
            <a:off x="4889660" y="100440"/>
            <a:ext cx="6712898" cy="6325855"/>
            <a:chOff x="4889660" y="100440"/>
            <a:chExt cx="6712898" cy="6325855"/>
          </a:xfrm>
        </p:grpSpPr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C048390E-5B8B-42E4-CC50-2ADED4B7AE89}"/>
                </a:ext>
              </a:extLst>
            </p:cNvPr>
            <p:cNvSpPr/>
            <p:nvPr/>
          </p:nvSpPr>
          <p:spPr>
            <a:xfrm rot="16200000">
              <a:off x="6390242" y="3858093"/>
              <a:ext cx="359734" cy="3360897"/>
            </a:xfrm>
            <a:prstGeom prst="leftBrace">
              <a:avLst>
                <a:gd name="adj1" fmla="val 8333"/>
                <a:gd name="adj2" fmla="val 2927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A6317AC-823A-E65A-5CB2-6FB1BFEA9A57}"/>
                    </a:ext>
                  </a:extLst>
                </p:cNvPr>
                <p:cNvSpPr txBox="1"/>
                <p:nvPr/>
              </p:nvSpPr>
              <p:spPr>
                <a:xfrm>
                  <a:off x="5402336" y="5718409"/>
                  <a:ext cx="9566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A6317AC-823A-E65A-5CB2-6FB1BFEA9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2336" y="5718409"/>
                  <a:ext cx="956628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Left Brace 104">
              <a:extLst>
                <a:ext uri="{FF2B5EF4-FFF2-40B4-BE49-F238E27FC236}">
                  <a16:creationId xmlns:a16="http://schemas.microsoft.com/office/drawing/2014/main" id="{BE907873-98B3-A87B-E968-A6A1C67644A8}"/>
                </a:ext>
              </a:extLst>
            </p:cNvPr>
            <p:cNvSpPr/>
            <p:nvPr/>
          </p:nvSpPr>
          <p:spPr>
            <a:xfrm rot="10800000">
              <a:off x="10312651" y="100440"/>
              <a:ext cx="359734" cy="335520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716BFC8-553F-5A25-2DFB-44205B331B59}"/>
                    </a:ext>
                  </a:extLst>
                </p:cNvPr>
                <p:cNvSpPr txBox="1"/>
                <p:nvPr/>
              </p:nvSpPr>
              <p:spPr>
                <a:xfrm>
                  <a:off x="10729970" y="1406119"/>
                  <a:ext cx="87258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GB" sz="4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716BFC8-553F-5A25-2DFB-44205B331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9970" y="1406119"/>
                  <a:ext cx="872588" cy="707886"/>
                </a:xfrm>
                <a:prstGeom prst="rect">
                  <a:avLst/>
                </a:prstGeom>
                <a:blipFill>
                  <a:blip r:embed="rId10"/>
                  <a:stretch>
                    <a:fillRect r="-48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Left Brace 107">
              <a:extLst>
                <a:ext uri="{FF2B5EF4-FFF2-40B4-BE49-F238E27FC236}">
                  <a16:creationId xmlns:a16="http://schemas.microsoft.com/office/drawing/2014/main" id="{DF6FF7BC-B6DA-A117-5649-D2D684231FD7}"/>
                </a:ext>
              </a:extLst>
            </p:cNvPr>
            <p:cNvSpPr/>
            <p:nvPr/>
          </p:nvSpPr>
          <p:spPr>
            <a:xfrm rot="13504198">
              <a:off x="9260874" y="3422373"/>
              <a:ext cx="359734" cy="234317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E07DFE5-6769-7A1E-156A-B0F241936E66}"/>
                    </a:ext>
                  </a:extLst>
                </p:cNvPr>
                <p:cNvSpPr txBox="1"/>
                <p:nvPr/>
              </p:nvSpPr>
              <p:spPr>
                <a:xfrm>
                  <a:off x="9728415" y="4533696"/>
                  <a:ext cx="11432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GB" sz="4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E07DFE5-6769-7A1E-156A-B0F241936E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8415" y="4533696"/>
                  <a:ext cx="1143229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7E657BE-0DFF-DD21-3ED5-6D1D5B7CCB32}"/>
              </a:ext>
            </a:extLst>
          </p:cNvPr>
          <p:cNvCxnSpPr>
            <a:cxnSpLocks/>
          </p:cNvCxnSpPr>
          <p:nvPr/>
        </p:nvCxnSpPr>
        <p:spPr>
          <a:xfrm>
            <a:off x="448763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39188B3-165B-AEBF-15F5-D889F451615E}"/>
              </a:ext>
            </a:extLst>
          </p:cNvPr>
          <p:cNvGrpSpPr/>
          <p:nvPr/>
        </p:nvGrpSpPr>
        <p:grpSpPr>
          <a:xfrm>
            <a:off x="4889659" y="100441"/>
            <a:ext cx="5046607" cy="5061000"/>
            <a:chOff x="4889659" y="100441"/>
            <a:chExt cx="5046607" cy="506100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030FA90-A8F1-3C5F-83E6-61F4336A9A77}"/>
                </a:ext>
              </a:extLst>
            </p:cNvPr>
            <p:cNvGrpSpPr/>
            <p:nvPr/>
          </p:nvGrpSpPr>
          <p:grpSpPr>
            <a:xfrm>
              <a:off x="4895864" y="129433"/>
              <a:ext cx="5040402" cy="5028568"/>
              <a:chOff x="868008" y="1416639"/>
              <a:chExt cx="2885534" cy="2878759"/>
            </a:xfrm>
          </p:grpSpPr>
          <p:sp>
            <p:nvSpPr>
              <p:cNvPr id="79" name="Parallelogram 78">
                <a:extLst>
                  <a:ext uri="{FF2B5EF4-FFF2-40B4-BE49-F238E27FC236}">
                    <a16:creationId xmlns:a16="http://schemas.microsoft.com/office/drawing/2014/main" id="{400C2D6C-7E8E-55A8-C8BA-8D56EBD67903}"/>
                  </a:ext>
                </a:extLst>
              </p:cNvPr>
              <p:cNvSpPr/>
              <p:nvPr/>
            </p:nvSpPr>
            <p:spPr>
              <a:xfrm rot="16200000" flipH="1">
                <a:off x="-88744" y="2388700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Parallelogram 79">
                <a:extLst>
                  <a:ext uri="{FF2B5EF4-FFF2-40B4-BE49-F238E27FC236}">
                    <a16:creationId xmlns:a16="http://schemas.microsoft.com/office/drawing/2014/main" id="{44BCC1A8-833D-E74C-4C3F-5A0AFE41F7BA}"/>
                  </a:ext>
                </a:extLst>
              </p:cNvPr>
              <p:cNvSpPr/>
              <p:nvPr/>
            </p:nvSpPr>
            <p:spPr>
              <a:xfrm>
                <a:off x="868008" y="3337429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DD3E7FA-0F83-C02C-F68B-C4462623502D}"/>
                  </a:ext>
                </a:extLst>
              </p:cNvPr>
              <p:cNvSpPr/>
              <p:nvPr/>
            </p:nvSpPr>
            <p:spPr>
              <a:xfrm>
                <a:off x="1817955" y="1416639"/>
                <a:ext cx="1935587" cy="19207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125550A-12A9-F2A4-4739-5EFDB5274D24}"/>
                </a:ext>
              </a:extLst>
            </p:cNvPr>
            <p:cNvSpPr/>
            <p:nvPr/>
          </p:nvSpPr>
          <p:spPr>
            <a:xfrm>
              <a:off x="6570110" y="100441"/>
              <a:ext cx="3360898" cy="3360898"/>
            </a:xfrm>
            <a:prstGeom prst="rect">
              <a:avLst/>
            </a:prstGeom>
            <a:noFill/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CA0562-7E4A-FDCF-1626-F7DE67039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9661" y="100441"/>
              <a:ext cx="1680449" cy="1680449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411F8F8-00CE-1FDD-B8ED-C6B03E4CB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557" y="100441"/>
              <a:ext cx="1680449" cy="1680449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A5CD30E-F917-5860-C0AF-938AAED51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557" y="3480992"/>
              <a:ext cx="1680449" cy="1680449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36E728-0299-968E-88FB-E165B70CD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9659" y="3461337"/>
              <a:ext cx="1680449" cy="1680449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2089CF6-C1B5-7847-7165-FA80B8CE7E64}"/>
                </a:ext>
              </a:extLst>
            </p:cNvPr>
            <p:cNvSpPr/>
            <p:nvPr/>
          </p:nvSpPr>
          <p:spPr>
            <a:xfrm>
              <a:off x="8081646" y="1711792"/>
              <a:ext cx="297067" cy="297067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B5313FD-6394-4E7E-C991-BA501C81DA84}"/>
                </a:ext>
              </a:extLst>
            </p:cNvPr>
            <p:cNvSpPr/>
            <p:nvPr/>
          </p:nvSpPr>
          <p:spPr>
            <a:xfrm>
              <a:off x="8246242" y="3400689"/>
              <a:ext cx="297067" cy="297067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5F65A54-89F2-C11E-6A89-577156AD951E}"/>
                </a:ext>
              </a:extLst>
            </p:cNvPr>
            <p:cNvSpPr/>
            <p:nvPr/>
          </p:nvSpPr>
          <p:spPr>
            <a:xfrm>
              <a:off x="5892030" y="3699904"/>
              <a:ext cx="297067" cy="297067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E0718EB-8375-D042-50AA-8CA4152893DE}"/>
                </a:ext>
              </a:extLst>
            </p:cNvPr>
            <p:cNvSpPr/>
            <p:nvPr/>
          </p:nvSpPr>
          <p:spPr>
            <a:xfrm>
              <a:off x="6512525" y="2280793"/>
              <a:ext cx="297067" cy="297067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99649F-90C8-EC0E-A04F-FB4C82CB8EFF}"/>
                </a:ext>
              </a:extLst>
            </p:cNvPr>
            <p:cNvSpPr/>
            <p:nvPr/>
          </p:nvSpPr>
          <p:spPr>
            <a:xfrm>
              <a:off x="7160385" y="3154735"/>
              <a:ext cx="297067" cy="297067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376BE69-4DBD-6579-6733-89F9C8C07A5C}"/>
                </a:ext>
              </a:extLst>
            </p:cNvPr>
            <p:cNvSpPr/>
            <p:nvPr/>
          </p:nvSpPr>
          <p:spPr>
            <a:xfrm>
              <a:off x="7260460" y="1098881"/>
              <a:ext cx="297067" cy="297067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CD3473B-20AA-BC8B-2E6E-8F707DC75ED3}"/>
                </a:ext>
              </a:extLst>
            </p:cNvPr>
            <p:cNvSpPr/>
            <p:nvPr/>
          </p:nvSpPr>
          <p:spPr>
            <a:xfrm>
              <a:off x="4889661" y="1780890"/>
              <a:ext cx="3360898" cy="3360898"/>
            </a:xfrm>
            <a:prstGeom prst="rect">
              <a:avLst/>
            </a:prstGeom>
            <a:noFill/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506D00F-B6C8-02AD-9D5A-C2B97AED5A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10800" y="1310400"/>
              <a:ext cx="6192360" cy="5683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506D00F-B6C8-02AD-9D5A-C2B97AED5A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01440" y="1301040"/>
                <a:ext cx="6211080" cy="570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733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9"/>
    </mc:Choice>
    <mc:Fallback xmlns="">
      <p:transition spd="slow" advTm="21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A5274A-3D7F-497F-BDE6-F4E58C7B74B8}"/>
              </a:ext>
            </a:extLst>
          </p:cNvPr>
          <p:cNvSpPr txBox="1"/>
          <p:nvPr/>
        </p:nvSpPr>
        <p:spPr>
          <a:xfrm>
            <a:off x="176982" y="176979"/>
            <a:ext cx="735682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Fundamental Assumption:</a:t>
            </a:r>
          </a:p>
          <a:p>
            <a:r>
              <a:rPr lang="en-GB" sz="6000" b="1" u="sng" dirty="0">
                <a:solidFill>
                  <a:srgbClr val="FF0000"/>
                </a:solidFill>
              </a:rPr>
              <a:t>Cosmological Principle</a:t>
            </a:r>
            <a:endParaRPr lang="en-CA" sz="6000" b="1" u="sn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ED6A2-9866-42A9-91B9-0F1648934C54}"/>
              </a:ext>
            </a:extLst>
          </p:cNvPr>
          <p:cNvSpPr txBox="1"/>
          <p:nvPr/>
        </p:nvSpPr>
        <p:spPr>
          <a:xfrm>
            <a:off x="29497" y="2202893"/>
            <a:ext cx="1208384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1. </a:t>
            </a:r>
            <a:r>
              <a:rPr lang="en-GB" sz="4400" b="1" u="sng" dirty="0"/>
              <a:t>Homogeneous</a:t>
            </a:r>
            <a:r>
              <a:rPr lang="en-GB" sz="4400" dirty="0"/>
              <a:t>: universe looks the same from all points in space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no change under spatial translations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universe has no spatial </a:t>
            </a:r>
            <a:r>
              <a:rPr lang="en-GB" sz="4400" dirty="0" err="1"/>
              <a:t>center</a:t>
            </a:r>
            <a:endParaRPr lang="en-GB" sz="4400" dirty="0"/>
          </a:p>
          <a:p>
            <a:endParaRPr lang="en-GB" sz="2800" dirty="0"/>
          </a:p>
          <a:p>
            <a:r>
              <a:rPr lang="en-GB" sz="4400" dirty="0"/>
              <a:t>2. </a:t>
            </a:r>
            <a:r>
              <a:rPr lang="en-GB" sz="4400" b="1" u="sng" dirty="0"/>
              <a:t>Isotropic</a:t>
            </a:r>
            <a:r>
              <a:rPr lang="en-GB" sz="4400" dirty="0"/>
              <a:t>: universe looks the same in all directions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no change under spatial rotations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06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4"/>
    </mc:Choice>
    <mc:Fallback xmlns="">
      <p:transition spd="slow" advTm="14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2BA5E66-61D4-4A15-BBE7-7740976A40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150" y="731322"/>
              <a:ext cx="12058650" cy="4926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7561">
                      <a:extLst>
                        <a:ext uri="{9D8B030D-6E8A-4147-A177-3AD203B41FA5}">
                          <a16:colId xmlns:a16="http://schemas.microsoft.com/office/drawing/2014/main" val="881523649"/>
                        </a:ext>
                      </a:extLst>
                    </a:gridCol>
                    <a:gridCol w="4088992">
                      <a:extLst>
                        <a:ext uri="{9D8B030D-6E8A-4147-A177-3AD203B41FA5}">
                          <a16:colId xmlns:a16="http://schemas.microsoft.com/office/drawing/2014/main" val="3892482223"/>
                        </a:ext>
                      </a:extLst>
                    </a:gridCol>
                    <a:gridCol w="4142097">
                      <a:extLst>
                        <a:ext uri="{9D8B030D-6E8A-4147-A177-3AD203B41FA5}">
                          <a16:colId xmlns:a16="http://schemas.microsoft.com/office/drawing/2014/main" val="2274711300"/>
                        </a:ext>
                      </a:extLst>
                    </a:gridCol>
                  </a:tblGrid>
                  <a:tr h="149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Type of Universe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Equation of State 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CA" sz="4000" dirty="0"/>
                            <a:t>-parameter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00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sz="4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sup>
                              </m:sSup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8355723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Matter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6639499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Radiation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=1/3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510605"/>
                      </a:ext>
                    </a:extLst>
                  </a:tr>
                  <a:tr h="128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Dark Energy </a:t>
                          </a:r>
                          <a:r>
                            <a:rPr lang="en-GB" sz="2800" b="0" dirty="0"/>
                            <a:t>(cosmological constant)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96599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2BA5E66-61D4-4A15-BBE7-7740976A40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9893589"/>
                  </p:ext>
                </p:extLst>
              </p:nvPr>
            </p:nvGraphicFramePr>
            <p:xfrm>
              <a:off x="57150" y="731322"/>
              <a:ext cx="12058650" cy="4926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7561">
                      <a:extLst>
                        <a:ext uri="{9D8B030D-6E8A-4147-A177-3AD203B41FA5}">
                          <a16:colId xmlns:a16="http://schemas.microsoft.com/office/drawing/2014/main" val="881523649"/>
                        </a:ext>
                      </a:extLst>
                    </a:gridCol>
                    <a:gridCol w="4088992">
                      <a:extLst>
                        <a:ext uri="{9D8B030D-6E8A-4147-A177-3AD203B41FA5}">
                          <a16:colId xmlns:a16="http://schemas.microsoft.com/office/drawing/2014/main" val="3892482223"/>
                        </a:ext>
                      </a:extLst>
                    </a:gridCol>
                    <a:gridCol w="4142097">
                      <a:extLst>
                        <a:ext uri="{9D8B030D-6E8A-4147-A177-3AD203B41FA5}">
                          <a16:colId xmlns:a16="http://schemas.microsoft.com/office/drawing/2014/main" val="2274711300"/>
                        </a:ext>
                      </a:extLst>
                    </a:gridCol>
                  </a:tblGrid>
                  <a:tr h="149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Type of Universe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816" r="-101639" b="-236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816" r="-294" b="-236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55723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Matter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139548" r="-101639" b="-227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139548" r="-294" b="-227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639499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Radiation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239548" r="-101639" b="-127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239548" r="-294" b="-127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510605"/>
                      </a:ext>
                    </a:extLst>
                  </a:tr>
                  <a:tr h="128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Dark Energy </a:t>
                          </a:r>
                          <a:r>
                            <a:rPr lang="en-GB" sz="2800" b="0" dirty="0"/>
                            <a:t>(cosmological constant)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284834" r="-101639" b="-71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284834" r="-294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96599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CCEDAD6-2741-7FBB-B6FC-4EEDD5CC92F6}"/>
              </a:ext>
            </a:extLst>
          </p:cNvPr>
          <p:cNvSpPr/>
          <p:nvPr/>
        </p:nvSpPr>
        <p:spPr>
          <a:xfrm>
            <a:off x="4217419" y="4535713"/>
            <a:ext cx="3497943" cy="103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387F6D-59B4-FCD8-4C37-6B1033621B48}"/>
              </a:ext>
            </a:extLst>
          </p:cNvPr>
          <p:cNvSpPr/>
          <p:nvPr/>
        </p:nvSpPr>
        <p:spPr>
          <a:xfrm>
            <a:off x="8231639" y="4535712"/>
            <a:ext cx="3497943" cy="1031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E0D9C4-C58A-F662-F7CD-B8B01017E5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60800" y="716400"/>
              <a:ext cx="5692320" cy="345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E0D9C4-C58A-F662-F7CD-B8B01017E5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1440" y="707040"/>
                <a:ext cx="5711040" cy="347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870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3"/>
    </mc:Choice>
    <mc:Fallback xmlns="">
      <p:transition spd="slow" advTm="17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/>
              <p:nvPr/>
            </p:nvSpPr>
            <p:spPr>
              <a:xfrm>
                <a:off x="1068538" y="5108574"/>
                <a:ext cx="2257605" cy="132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38" y="5108574"/>
                <a:ext cx="2257605" cy="1328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98740-54DC-4681-B9DE-2B35F8E31929}"/>
                  </a:ext>
                </a:extLst>
              </p:cNvPr>
              <p:cNvSpPr txBox="1"/>
              <p:nvPr/>
            </p:nvSpPr>
            <p:spPr>
              <a:xfrm>
                <a:off x="7284599" y="5407824"/>
                <a:ext cx="4907402" cy="1401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6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6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6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98740-54DC-4681-B9DE-2B35F8E31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599" y="5407824"/>
                <a:ext cx="4907402" cy="1401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61B051F5-72EA-3746-E747-912C4CEA65FF}"/>
              </a:ext>
            </a:extLst>
          </p:cNvPr>
          <p:cNvGrpSpPr/>
          <p:nvPr/>
        </p:nvGrpSpPr>
        <p:grpSpPr>
          <a:xfrm>
            <a:off x="492541" y="1325269"/>
            <a:ext cx="2453442" cy="2457238"/>
            <a:chOff x="858184" y="2389624"/>
            <a:chExt cx="2892850" cy="28973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9FC847F-6864-498A-94D7-DA8A317580E3}"/>
                </a:ext>
              </a:extLst>
            </p:cNvPr>
            <p:cNvGrpSpPr/>
            <p:nvPr/>
          </p:nvGrpSpPr>
          <p:grpSpPr>
            <a:xfrm>
              <a:off x="865500" y="2404133"/>
              <a:ext cx="2885534" cy="2878759"/>
              <a:chOff x="868008" y="1416639"/>
              <a:chExt cx="2885534" cy="2878759"/>
            </a:xfrm>
          </p:grpSpPr>
          <p:sp>
            <p:nvSpPr>
              <p:cNvPr id="36" name="Parallelogram 35">
                <a:extLst>
                  <a:ext uri="{FF2B5EF4-FFF2-40B4-BE49-F238E27FC236}">
                    <a16:creationId xmlns:a16="http://schemas.microsoft.com/office/drawing/2014/main" id="{0AEF9CA6-68C3-4D28-A674-E97E12E17186}"/>
                  </a:ext>
                </a:extLst>
              </p:cNvPr>
              <p:cNvSpPr/>
              <p:nvPr/>
            </p:nvSpPr>
            <p:spPr>
              <a:xfrm rot="16200000" flipH="1">
                <a:off x="-88744" y="2388700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0A8A81EC-D95C-4F2E-9097-9B70955C356B}"/>
                  </a:ext>
                </a:extLst>
              </p:cNvPr>
              <p:cNvSpPr/>
              <p:nvPr/>
            </p:nvSpPr>
            <p:spPr>
              <a:xfrm>
                <a:off x="868008" y="3337429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42871F-DD9F-4715-833B-8EC344A53D97}"/>
                  </a:ext>
                </a:extLst>
              </p:cNvPr>
              <p:cNvSpPr/>
              <p:nvPr/>
            </p:nvSpPr>
            <p:spPr>
              <a:xfrm>
                <a:off x="1817955" y="1416639"/>
                <a:ext cx="1935587" cy="19207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5A258C-A97E-4D22-B41F-0884968D7E23}"/>
                </a:ext>
              </a:extLst>
            </p:cNvPr>
            <p:cNvGrpSpPr/>
            <p:nvPr/>
          </p:nvGrpSpPr>
          <p:grpSpPr>
            <a:xfrm>
              <a:off x="858184" y="2389624"/>
              <a:ext cx="2886076" cy="2897326"/>
              <a:chOff x="352311" y="3429000"/>
              <a:chExt cx="2886076" cy="289732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D0B3F5-BD6F-4DB7-94F2-9CB86DD8FD18}"/>
                  </a:ext>
                </a:extLst>
              </p:cNvPr>
              <p:cNvSpPr/>
              <p:nvPr/>
            </p:nvSpPr>
            <p:spPr>
              <a:xfrm>
                <a:off x="1314337" y="3429000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BA642C-A92B-4D5F-ABE5-2864454E7A2E}"/>
                  </a:ext>
                </a:extLst>
              </p:cNvPr>
              <p:cNvSpPr/>
              <p:nvPr/>
            </p:nvSpPr>
            <p:spPr>
              <a:xfrm>
                <a:off x="352312" y="4391025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6182DFB-7530-417D-B75A-F55EAB7F9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2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B434F9F-5DEB-4712-B03E-B19934E733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5364301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1FACC7F-3E16-4393-9CA8-DF8514F1E7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1" y="5353049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Left Brace 97">
            <a:extLst>
              <a:ext uri="{FF2B5EF4-FFF2-40B4-BE49-F238E27FC236}">
                <a16:creationId xmlns:a16="http://schemas.microsoft.com/office/drawing/2014/main" id="{FE872AD9-578E-5471-D623-B4A126BAED7D}"/>
              </a:ext>
            </a:extLst>
          </p:cNvPr>
          <p:cNvSpPr/>
          <p:nvPr/>
        </p:nvSpPr>
        <p:spPr>
          <a:xfrm rot="16200000">
            <a:off x="1108859" y="3301689"/>
            <a:ext cx="359734" cy="167123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9B1F75E-1263-7AA9-F95E-655959D2F57A}"/>
                  </a:ext>
                </a:extLst>
              </p:cNvPr>
              <p:cNvSpPr txBox="1"/>
              <p:nvPr/>
            </p:nvSpPr>
            <p:spPr>
              <a:xfrm>
                <a:off x="868107" y="4317171"/>
                <a:ext cx="8725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9B1F75E-1263-7AA9-F95E-655959D2F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7" y="4317171"/>
                <a:ext cx="87258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Left Brace 99">
            <a:extLst>
              <a:ext uri="{FF2B5EF4-FFF2-40B4-BE49-F238E27FC236}">
                <a16:creationId xmlns:a16="http://schemas.microsoft.com/office/drawing/2014/main" id="{80278EFB-4BE7-533E-98DE-CD6AC347084F}"/>
              </a:ext>
            </a:extLst>
          </p:cNvPr>
          <p:cNvSpPr/>
          <p:nvPr/>
        </p:nvSpPr>
        <p:spPr>
          <a:xfrm rot="10800000">
            <a:off x="3142234" y="1305552"/>
            <a:ext cx="359734" cy="167123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73A2FD4-384C-A828-1954-46D4A9474258}"/>
                  </a:ext>
                </a:extLst>
              </p:cNvPr>
              <p:cNvSpPr txBox="1"/>
              <p:nvPr/>
            </p:nvSpPr>
            <p:spPr>
              <a:xfrm>
                <a:off x="3559553" y="1798148"/>
                <a:ext cx="8725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73A2FD4-384C-A828-1954-46D4A9474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553" y="1798148"/>
                <a:ext cx="87258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Left Brace 101">
            <a:extLst>
              <a:ext uri="{FF2B5EF4-FFF2-40B4-BE49-F238E27FC236}">
                <a16:creationId xmlns:a16="http://schemas.microsoft.com/office/drawing/2014/main" id="{7A0F93F8-5654-86E6-CB09-FC6B6BBDFB64}"/>
              </a:ext>
            </a:extLst>
          </p:cNvPr>
          <p:cNvSpPr/>
          <p:nvPr/>
        </p:nvSpPr>
        <p:spPr>
          <a:xfrm rot="13411522">
            <a:off x="2614360" y="3034571"/>
            <a:ext cx="359734" cy="115858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C228F24-B902-7FAE-66FB-1CCF65696BD2}"/>
                  </a:ext>
                </a:extLst>
              </p:cNvPr>
              <p:cNvSpPr txBox="1"/>
              <p:nvPr/>
            </p:nvSpPr>
            <p:spPr>
              <a:xfrm>
                <a:off x="2862378" y="3581832"/>
                <a:ext cx="8725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C228F24-B902-7FAE-66FB-1CCF65696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378" y="3581832"/>
                <a:ext cx="87258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9C56087-7EAE-08B8-B59B-6CFC610AEA00}"/>
              </a:ext>
            </a:extLst>
          </p:cNvPr>
          <p:cNvGrpSpPr/>
          <p:nvPr/>
        </p:nvGrpSpPr>
        <p:grpSpPr>
          <a:xfrm>
            <a:off x="4889660" y="100440"/>
            <a:ext cx="6712898" cy="6325855"/>
            <a:chOff x="4889660" y="100440"/>
            <a:chExt cx="6712898" cy="6325855"/>
          </a:xfrm>
        </p:grpSpPr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C048390E-5B8B-42E4-CC50-2ADED4B7AE89}"/>
                </a:ext>
              </a:extLst>
            </p:cNvPr>
            <p:cNvSpPr/>
            <p:nvPr/>
          </p:nvSpPr>
          <p:spPr>
            <a:xfrm rot="16200000">
              <a:off x="6390242" y="3858093"/>
              <a:ext cx="359734" cy="3360897"/>
            </a:xfrm>
            <a:prstGeom prst="leftBrace">
              <a:avLst>
                <a:gd name="adj1" fmla="val 8333"/>
                <a:gd name="adj2" fmla="val 2927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A6317AC-823A-E65A-5CB2-6FB1BFEA9A57}"/>
                    </a:ext>
                  </a:extLst>
                </p:cNvPr>
                <p:cNvSpPr txBox="1"/>
                <p:nvPr/>
              </p:nvSpPr>
              <p:spPr>
                <a:xfrm>
                  <a:off x="5402336" y="5718409"/>
                  <a:ext cx="9566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A6317AC-823A-E65A-5CB2-6FB1BFEA9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2336" y="5718409"/>
                  <a:ext cx="956628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Left Brace 104">
              <a:extLst>
                <a:ext uri="{FF2B5EF4-FFF2-40B4-BE49-F238E27FC236}">
                  <a16:creationId xmlns:a16="http://schemas.microsoft.com/office/drawing/2014/main" id="{BE907873-98B3-A87B-E968-A6A1C67644A8}"/>
                </a:ext>
              </a:extLst>
            </p:cNvPr>
            <p:cNvSpPr/>
            <p:nvPr/>
          </p:nvSpPr>
          <p:spPr>
            <a:xfrm rot="10800000">
              <a:off x="10312651" y="100440"/>
              <a:ext cx="359734" cy="335520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716BFC8-553F-5A25-2DFB-44205B331B59}"/>
                    </a:ext>
                  </a:extLst>
                </p:cNvPr>
                <p:cNvSpPr txBox="1"/>
                <p:nvPr/>
              </p:nvSpPr>
              <p:spPr>
                <a:xfrm>
                  <a:off x="10729970" y="1406119"/>
                  <a:ext cx="87258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GB" sz="4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716BFC8-553F-5A25-2DFB-44205B331B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9970" y="1406119"/>
                  <a:ext cx="872588" cy="707886"/>
                </a:xfrm>
                <a:prstGeom prst="rect">
                  <a:avLst/>
                </a:prstGeom>
                <a:blipFill>
                  <a:blip r:embed="rId10"/>
                  <a:stretch>
                    <a:fillRect r="-48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Left Brace 107">
              <a:extLst>
                <a:ext uri="{FF2B5EF4-FFF2-40B4-BE49-F238E27FC236}">
                  <a16:creationId xmlns:a16="http://schemas.microsoft.com/office/drawing/2014/main" id="{DF6FF7BC-B6DA-A117-5649-D2D684231FD7}"/>
                </a:ext>
              </a:extLst>
            </p:cNvPr>
            <p:cNvSpPr/>
            <p:nvPr/>
          </p:nvSpPr>
          <p:spPr>
            <a:xfrm rot="13504198">
              <a:off x="9260874" y="3422373"/>
              <a:ext cx="359734" cy="234317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E07DFE5-6769-7A1E-156A-B0F241936E66}"/>
                    </a:ext>
                  </a:extLst>
                </p:cNvPr>
                <p:cNvSpPr txBox="1"/>
                <p:nvPr/>
              </p:nvSpPr>
              <p:spPr>
                <a:xfrm>
                  <a:off x="9728415" y="4533696"/>
                  <a:ext cx="11432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GB" sz="40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E07DFE5-6769-7A1E-156A-B0F241936E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8415" y="4533696"/>
                  <a:ext cx="1143229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7E657BE-0DFF-DD21-3ED5-6D1D5B7CCB32}"/>
              </a:ext>
            </a:extLst>
          </p:cNvPr>
          <p:cNvCxnSpPr>
            <a:cxnSpLocks/>
          </p:cNvCxnSpPr>
          <p:nvPr/>
        </p:nvCxnSpPr>
        <p:spPr>
          <a:xfrm>
            <a:off x="448763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39188B3-165B-AEBF-15F5-D889F451615E}"/>
              </a:ext>
            </a:extLst>
          </p:cNvPr>
          <p:cNvGrpSpPr/>
          <p:nvPr/>
        </p:nvGrpSpPr>
        <p:grpSpPr>
          <a:xfrm>
            <a:off x="5093204" y="12652"/>
            <a:ext cx="5046607" cy="5061000"/>
            <a:chOff x="4889659" y="100441"/>
            <a:chExt cx="5046607" cy="506100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030FA90-A8F1-3C5F-83E6-61F4336A9A77}"/>
                </a:ext>
              </a:extLst>
            </p:cNvPr>
            <p:cNvGrpSpPr/>
            <p:nvPr/>
          </p:nvGrpSpPr>
          <p:grpSpPr>
            <a:xfrm>
              <a:off x="4895864" y="129433"/>
              <a:ext cx="5040402" cy="5028568"/>
              <a:chOff x="868008" y="1416639"/>
              <a:chExt cx="2885534" cy="2878759"/>
            </a:xfrm>
          </p:grpSpPr>
          <p:sp>
            <p:nvSpPr>
              <p:cNvPr id="79" name="Parallelogram 78">
                <a:extLst>
                  <a:ext uri="{FF2B5EF4-FFF2-40B4-BE49-F238E27FC236}">
                    <a16:creationId xmlns:a16="http://schemas.microsoft.com/office/drawing/2014/main" id="{400C2D6C-7E8E-55A8-C8BA-8D56EBD67903}"/>
                  </a:ext>
                </a:extLst>
              </p:cNvPr>
              <p:cNvSpPr/>
              <p:nvPr/>
            </p:nvSpPr>
            <p:spPr>
              <a:xfrm rot="16200000" flipH="1">
                <a:off x="-88744" y="2388700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Parallelogram 79">
                <a:extLst>
                  <a:ext uri="{FF2B5EF4-FFF2-40B4-BE49-F238E27FC236}">
                    <a16:creationId xmlns:a16="http://schemas.microsoft.com/office/drawing/2014/main" id="{44BCC1A8-833D-E74C-4C3F-5A0AFE41F7BA}"/>
                  </a:ext>
                </a:extLst>
              </p:cNvPr>
              <p:cNvSpPr/>
              <p:nvPr/>
            </p:nvSpPr>
            <p:spPr>
              <a:xfrm>
                <a:off x="868008" y="3337429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DD3E7FA-0F83-C02C-F68B-C4462623502D}"/>
                  </a:ext>
                </a:extLst>
              </p:cNvPr>
              <p:cNvSpPr/>
              <p:nvPr/>
            </p:nvSpPr>
            <p:spPr>
              <a:xfrm>
                <a:off x="1817955" y="1416639"/>
                <a:ext cx="1935587" cy="19207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125550A-12A9-F2A4-4739-5EFDB5274D24}"/>
                </a:ext>
              </a:extLst>
            </p:cNvPr>
            <p:cNvSpPr/>
            <p:nvPr/>
          </p:nvSpPr>
          <p:spPr>
            <a:xfrm>
              <a:off x="6570110" y="100441"/>
              <a:ext cx="3360898" cy="3360898"/>
            </a:xfrm>
            <a:prstGeom prst="rect">
              <a:avLst/>
            </a:prstGeom>
            <a:noFill/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2CA0562-7E4A-FDCF-1626-F7DE67039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9661" y="100441"/>
              <a:ext cx="1680449" cy="1680449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A5CD30E-F917-5860-C0AF-938AAED51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0557" y="3480992"/>
              <a:ext cx="1680449" cy="1680449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36E728-0299-968E-88FB-E165B70CD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9659" y="3461337"/>
              <a:ext cx="1680449" cy="1680449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0164FAD-7ECF-75CE-5A6B-DCA729AA4271}"/>
              </a:ext>
            </a:extLst>
          </p:cNvPr>
          <p:cNvSpPr/>
          <p:nvPr/>
        </p:nvSpPr>
        <p:spPr>
          <a:xfrm rot="2636681" flipV="1">
            <a:off x="844884" y="2729877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333056D-47F6-A943-975D-EB2F8DE139ED}"/>
              </a:ext>
            </a:extLst>
          </p:cNvPr>
          <p:cNvSpPr/>
          <p:nvPr/>
        </p:nvSpPr>
        <p:spPr>
          <a:xfrm rot="15300000" flipV="1">
            <a:off x="1483783" y="1434154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0602D16-3687-798D-D47E-71C8A8D50B44}"/>
              </a:ext>
            </a:extLst>
          </p:cNvPr>
          <p:cNvSpPr/>
          <p:nvPr/>
        </p:nvSpPr>
        <p:spPr>
          <a:xfrm flipV="1">
            <a:off x="2208104" y="2376980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21A189C-125C-DD64-8260-E088E3FBFB8F}"/>
              </a:ext>
            </a:extLst>
          </p:cNvPr>
          <p:cNvSpPr/>
          <p:nvPr/>
        </p:nvSpPr>
        <p:spPr>
          <a:xfrm rot="18141061" flipV="1">
            <a:off x="2242782" y="1440572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1FBBEBF-2BD2-10C4-FA0C-2D38A14D9639}"/>
              </a:ext>
            </a:extLst>
          </p:cNvPr>
          <p:cNvSpPr/>
          <p:nvPr/>
        </p:nvSpPr>
        <p:spPr>
          <a:xfrm rot="17942947" flipV="1">
            <a:off x="1472153" y="2176692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383E11-D3DE-1661-5E81-F2004A4A0B07}"/>
              </a:ext>
            </a:extLst>
          </p:cNvPr>
          <p:cNvCxnSpPr>
            <a:cxnSpLocks/>
          </p:cNvCxnSpPr>
          <p:nvPr/>
        </p:nvCxnSpPr>
        <p:spPr>
          <a:xfrm flipH="1">
            <a:off x="2124338" y="1325269"/>
            <a:ext cx="815899" cy="815899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A971DAC-9F03-C981-4161-C97B75752C13}"/>
              </a:ext>
            </a:extLst>
          </p:cNvPr>
          <p:cNvSpPr/>
          <p:nvPr/>
        </p:nvSpPr>
        <p:spPr>
          <a:xfrm rot="2636681" flipV="1">
            <a:off x="5852689" y="3435133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AB4862D-B691-EAE7-83F1-E3F909DC3948}"/>
              </a:ext>
            </a:extLst>
          </p:cNvPr>
          <p:cNvSpPr/>
          <p:nvPr/>
        </p:nvSpPr>
        <p:spPr>
          <a:xfrm rot="15300000" flipV="1">
            <a:off x="7410618" y="748028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ABE6A69-2F9E-B090-B918-DAB9B3C644DC}"/>
              </a:ext>
            </a:extLst>
          </p:cNvPr>
          <p:cNvSpPr/>
          <p:nvPr/>
        </p:nvSpPr>
        <p:spPr>
          <a:xfrm flipV="1">
            <a:off x="8355140" y="3069149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2AD8E6B-BE7A-B366-8C01-DDC70C86FCE3}"/>
              </a:ext>
            </a:extLst>
          </p:cNvPr>
          <p:cNvSpPr/>
          <p:nvPr/>
        </p:nvSpPr>
        <p:spPr>
          <a:xfrm rot="18141061" flipV="1">
            <a:off x="9075919" y="529421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374B197-176D-DE8D-18DA-50B20CFB17E2}"/>
              </a:ext>
            </a:extLst>
          </p:cNvPr>
          <p:cNvSpPr/>
          <p:nvPr/>
        </p:nvSpPr>
        <p:spPr>
          <a:xfrm rot="17942947" flipV="1">
            <a:off x="7095589" y="2850848"/>
            <a:ext cx="437049" cy="819926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20C0C63-DF9B-B7D9-86DA-FF02E47A7932}"/>
              </a:ext>
            </a:extLst>
          </p:cNvPr>
          <p:cNvCxnSpPr>
            <a:cxnSpLocks/>
          </p:cNvCxnSpPr>
          <p:nvPr/>
        </p:nvCxnSpPr>
        <p:spPr>
          <a:xfrm flipH="1">
            <a:off x="8454102" y="12652"/>
            <a:ext cx="1680449" cy="1680449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2F10699-8E34-506A-156C-4B3C6B275BA9}"/>
              </a:ext>
            </a:extLst>
          </p:cNvPr>
          <p:cNvSpPr/>
          <p:nvPr/>
        </p:nvSpPr>
        <p:spPr>
          <a:xfrm>
            <a:off x="5093206" y="1693101"/>
            <a:ext cx="3360898" cy="3360898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59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8"/>
    </mc:Choice>
    <mc:Fallback xmlns="">
      <p:transition spd="slow" advTm="1276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6CA48-612C-495E-AA82-A811D3B818DB}"/>
              </a:ext>
            </a:extLst>
          </p:cNvPr>
          <p:cNvGrpSpPr/>
          <p:nvPr/>
        </p:nvGrpSpPr>
        <p:grpSpPr>
          <a:xfrm>
            <a:off x="580846" y="1307636"/>
            <a:ext cx="4848404" cy="4424258"/>
            <a:chOff x="-88078" y="775862"/>
            <a:chExt cx="6647288" cy="629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189D62-A35A-4B7E-A9A5-1925BE9C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F449C6-B0C2-4578-BEB6-C0DE70E7A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F0DD39-C65E-4B63-BE5B-F90F0FDC4E52}"/>
              </a:ext>
            </a:extLst>
          </p:cNvPr>
          <p:cNvSpPr/>
          <p:nvPr/>
        </p:nvSpPr>
        <p:spPr>
          <a:xfrm>
            <a:off x="1601348" y="2016218"/>
            <a:ext cx="2845500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0C00B5-8879-4025-AB8A-51E79A9965D9}"/>
              </a:ext>
            </a:extLst>
          </p:cNvPr>
          <p:cNvGrpSpPr/>
          <p:nvPr/>
        </p:nvGrpSpPr>
        <p:grpSpPr>
          <a:xfrm>
            <a:off x="6740016" y="1307636"/>
            <a:ext cx="4848404" cy="4424258"/>
            <a:chOff x="-88078" y="775862"/>
            <a:chExt cx="6647288" cy="62947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9435E86-A93A-402B-8EAB-41275A4D5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6B3CDB7-063A-4D2A-82E1-003E70032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08875B-F54C-4008-AA10-728842DF5362}"/>
              </a:ext>
            </a:extLst>
          </p:cNvPr>
          <p:cNvSpPr/>
          <p:nvPr/>
        </p:nvSpPr>
        <p:spPr>
          <a:xfrm>
            <a:off x="7760518" y="2016218"/>
            <a:ext cx="2845500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4A846B-0029-FA9D-5CB7-88C87C1C867B}"/>
              </a:ext>
            </a:extLst>
          </p:cNvPr>
          <p:cNvSpPr txBox="1"/>
          <p:nvPr/>
        </p:nvSpPr>
        <p:spPr>
          <a:xfrm>
            <a:off x="0" y="-92399"/>
            <a:ext cx="7152852" cy="175432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CA" sz="6000" dirty="0"/>
              <a:t>Cosmological Redshift</a:t>
            </a:r>
            <a:br>
              <a:rPr lang="en-CA" sz="6000" dirty="0"/>
            </a:br>
            <a:r>
              <a:rPr lang="en-CA" sz="4400" dirty="0"/>
              <a:t>(cosmic rest frame)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0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6"/>
    </mc:Choice>
    <mc:Fallback xmlns="">
      <p:transition spd="slow" advTm="6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6CA48-612C-495E-AA82-A811D3B818DB}"/>
              </a:ext>
            </a:extLst>
          </p:cNvPr>
          <p:cNvGrpSpPr/>
          <p:nvPr/>
        </p:nvGrpSpPr>
        <p:grpSpPr>
          <a:xfrm>
            <a:off x="580846" y="1307636"/>
            <a:ext cx="4848404" cy="4424258"/>
            <a:chOff x="-88078" y="775862"/>
            <a:chExt cx="6647288" cy="629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189D62-A35A-4B7E-A9A5-1925BE9C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F449C6-B0C2-4578-BEB6-C0DE70E7A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F0DD39-C65E-4B63-BE5B-F90F0FDC4E52}"/>
              </a:ext>
            </a:extLst>
          </p:cNvPr>
          <p:cNvSpPr/>
          <p:nvPr/>
        </p:nvSpPr>
        <p:spPr>
          <a:xfrm>
            <a:off x="1601348" y="2016218"/>
            <a:ext cx="2845500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0C00B5-8879-4025-AB8A-51E79A9965D9}"/>
              </a:ext>
            </a:extLst>
          </p:cNvPr>
          <p:cNvGrpSpPr/>
          <p:nvPr/>
        </p:nvGrpSpPr>
        <p:grpSpPr>
          <a:xfrm>
            <a:off x="5402452" y="87084"/>
            <a:ext cx="7523532" cy="6865362"/>
            <a:chOff x="-88078" y="775862"/>
            <a:chExt cx="6647288" cy="62947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9435E86-A93A-402B-8EAB-41275A4D5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6B3CDB7-063A-4D2A-82E1-003E70032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08875B-F54C-4008-AA10-728842DF5362}"/>
              </a:ext>
            </a:extLst>
          </p:cNvPr>
          <p:cNvSpPr/>
          <p:nvPr/>
        </p:nvSpPr>
        <p:spPr>
          <a:xfrm>
            <a:off x="6975510" y="2016218"/>
            <a:ext cx="4415516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3C53F-49AF-1151-3E20-D13CBAB1EB73}"/>
                  </a:ext>
                </a:extLst>
              </p:cNvPr>
              <p:cNvSpPr txBox="1"/>
              <p:nvPr/>
            </p:nvSpPr>
            <p:spPr>
              <a:xfrm>
                <a:off x="4094731" y="3701303"/>
                <a:ext cx="4423676" cy="309020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>
                    <a:solidFill>
                      <a:schemeClr val="tx1"/>
                    </a:solidFill>
                  </a:rPr>
                  <a:t>Scale universe by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4000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↦   </m:t>
                      </m:r>
                      <m:r>
                        <a:rPr lang="en-CA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↦   </m:t>
                    </m:r>
                    <m:f>
                      <m:f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↦   </m:t>
                    </m:r>
                    <m:f>
                      <m:f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3C53F-49AF-1151-3E20-D13CBAB1E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31" y="3701303"/>
                <a:ext cx="4423676" cy="3090205"/>
              </a:xfrm>
              <a:prstGeom prst="rect">
                <a:avLst/>
              </a:prstGeom>
              <a:blipFill>
                <a:blip r:embed="rId6"/>
                <a:stretch>
                  <a:fillRect l="-2599" t="-2924" r="-2462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898A5-DF83-2D20-A1A5-A6ADBEC91C9D}"/>
                  </a:ext>
                </a:extLst>
              </p:cNvPr>
              <p:cNvSpPr txBox="1"/>
              <p:nvPr/>
            </p:nvSpPr>
            <p:spPr>
              <a:xfrm>
                <a:off x="8703974" y="4979040"/>
                <a:ext cx="3328318" cy="147732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Planck’s Relation</a:t>
                </a:r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1898A5-DF83-2D20-A1A5-A6ADBEC91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974" y="4979040"/>
                <a:ext cx="3328318" cy="1477328"/>
              </a:xfrm>
              <a:prstGeom prst="rect">
                <a:avLst/>
              </a:prstGeom>
              <a:blipFill>
                <a:blip r:embed="rId7"/>
                <a:stretch>
                  <a:fillRect l="-4348" t="-5242" r="-4167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92D2315-2C57-E14C-6460-A2E66CE0D689}"/>
              </a:ext>
            </a:extLst>
          </p:cNvPr>
          <p:cNvSpPr txBox="1"/>
          <p:nvPr/>
        </p:nvSpPr>
        <p:spPr>
          <a:xfrm>
            <a:off x="0" y="-92399"/>
            <a:ext cx="7152852" cy="175432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CA" sz="6000" dirty="0"/>
              <a:t>Cosmological Redshift</a:t>
            </a:r>
            <a:br>
              <a:rPr lang="en-CA" sz="6000" dirty="0"/>
            </a:br>
            <a:r>
              <a:rPr lang="en-CA" sz="4400" dirty="0"/>
              <a:t>(cosmic rest frame)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421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168"/>
    </mc:Choice>
    <mc:Fallback xmlns="">
      <p:transition advTm="16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B42C82-D785-EB6C-F7E1-11B24203C2EB}"/>
              </a:ext>
            </a:extLst>
          </p:cNvPr>
          <p:cNvGrpSpPr/>
          <p:nvPr/>
        </p:nvGrpSpPr>
        <p:grpSpPr>
          <a:xfrm>
            <a:off x="1263550" y="952514"/>
            <a:ext cx="1049692" cy="1047227"/>
            <a:chOff x="868008" y="1416639"/>
            <a:chExt cx="2885534" cy="2878759"/>
          </a:xfrm>
        </p:grpSpPr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C3C7E03F-6301-AD9D-821D-E2CBB12311E8}"/>
                </a:ext>
              </a:extLst>
            </p:cNvPr>
            <p:cNvSpPr/>
            <p:nvPr/>
          </p:nvSpPr>
          <p:spPr>
            <a:xfrm rot="16200000" flipH="1">
              <a:off x="-88744" y="2388700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2C34AE17-983C-F9E8-4DFB-3F748F987D67}"/>
                </a:ext>
              </a:extLst>
            </p:cNvPr>
            <p:cNvSpPr/>
            <p:nvPr/>
          </p:nvSpPr>
          <p:spPr>
            <a:xfrm>
              <a:off x="868008" y="3337429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7BB1BA-3431-0F56-4B3A-ADD7DB125DCA}"/>
                </a:ext>
              </a:extLst>
            </p:cNvPr>
            <p:cNvSpPr/>
            <p:nvPr/>
          </p:nvSpPr>
          <p:spPr>
            <a:xfrm>
              <a:off x="1817955" y="1416639"/>
              <a:ext cx="1935587" cy="19207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662684F-08A9-FB90-A33C-9E54206D8F18}"/>
              </a:ext>
            </a:extLst>
          </p:cNvPr>
          <p:cNvSpPr/>
          <p:nvPr/>
        </p:nvSpPr>
        <p:spPr>
          <a:xfrm>
            <a:off x="1610852" y="947236"/>
            <a:ext cx="699926" cy="69992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E9CF37-D3B7-3729-FE79-2792C3F893DA}"/>
              </a:ext>
            </a:extLst>
          </p:cNvPr>
          <p:cNvSpPr/>
          <p:nvPr/>
        </p:nvSpPr>
        <p:spPr>
          <a:xfrm>
            <a:off x="1260889" y="1297199"/>
            <a:ext cx="699926" cy="69992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AE3750-BD43-CF39-8C00-FB06E3A16692}"/>
              </a:ext>
            </a:extLst>
          </p:cNvPr>
          <p:cNvCxnSpPr>
            <a:cxnSpLocks/>
          </p:cNvCxnSpPr>
          <p:nvPr/>
        </p:nvCxnSpPr>
        <p:spPr>
          <a:xfrm flipH="1">
            <a:off x="1260889" y="947236"/>
            <a:ext cx="349963" cy="34996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9C142C-703D-6619-984D-F72BA11B0F0B}"/>
              </a:ext>
            </a:extLst>
          </p:cNvPr>
          <p:cNvCxnSpPr>
            <a:cxnSpLocks/>
          </p:cNvCxnSpPr>
          <p:nvPr/>
        </p:nvCxnSpPr>
        <p:spPr>
          <a:xfrm flipH="1">
            <a:off x="1960815" y="947236"/>
            <a:ext cx="349963" cy="34996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E4ED5D-7757-B096-0344-A41393560C2C}"/>
              </a:ext>
            </a:extLst>
          </p:cNvPr>
          <p:cNvCxnSpPr>
            <a:cxnSpLocks/>
          </p:cNvCxnSpPr>
          <p:nvPr/>
        </p:nvCxnSpPr>
        <p:spPr>
          <a:xfrm flipH="1">
            <a:off x="1960815" y="1651254"/>
            <a:ext cx="349963" cy="34996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4BF532-A181-8210-8F7B-D6634E2D3C24}"/>
              </a:ext>
            </a:extLst>
          </p:cNvPr>
          <p:cNvCxnSpPr>
            <a:cxnSpLocks/>
          </p:cNvCxnSpPr>
          <p:nvPr/>
        </p:nvCxnSpPr>
        <p:spPr>
          <a:xfrm flipH="1">
            <a:off x="1260889" y="1647161"/>
            <a:ext cx="349963" cy="34996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3AA6F9-9541-6300-D157-433D74E46589}"/>
              </a:ext>
            </a:extLst>
          </p:cNvPr>
          <p:cNvGrpSpPr/>
          <p:nvPr/>
        </p:nvGrpSpPr>
        <p:grpSpPr>
          <a:xfrm>
            <a:off x="5016343" y="303016"/>
            <a:ext cx="2161975" cy="2156900"/>
            <a:chOff x="868008" y="1416639"/>
            <a:chExt cx="2885534" cy="2878759"/>
          </a:xfrm>
        </p:grpSpPr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8C15D6F-9DA7-5E33-ECFF-EF67507B55DC}"/>
                </a:ext>
              </a:extLst>
            </p:cNvPr>
            <p:cNvSpPr/>
            <p:nvPr/>
          </p:nvSpPr>
          <p:spPr>
            <a:xfrm rot="16200000" flipH="1">
              <a:off x="-88744" y="2388700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94308DBA-C603-DE30-2A05-A0ADE9C6F963}"/>
                </a:ext>
              </a:extLst>
            </p:cNvPr>
            <p:cNvSpPr/>
            <p:nvPr/>
          </p:nvSpPr>
          <p:spPr>
            <a:xfrm>
              <a:off x="868008" y="3337429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64C26C-BF46-39D9-C8A4-2FF0E754F030}"/>
                </a:ext>
              </a:extLst>
            </p:cNvPr>
            <p:cNvSpPr/>
            <p:nvPr/>
          </p:nvSpPr>
          <p:spPr>
            <a:xfrm>
              <a:off x="1817955" y="1416639"/>
              <a:ext cx="1935587" cy="19207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F99BF01-32E8-9A3C-07E0-16655F2CB936}"/>
              </a:ext>
            </a:extLst>
          </p:cNvPr>
          <p:cNvSpPr/>
          <p:nvPr/>
        </p:nvSpPr>
        <p:spPr>
          <a:xfrm>
            <a:off x="5734475" y="290580"/>
            <a:ext cx="1441587" cy="144158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7EC2F-72F9-FCD7-B2E3-0787A6D2E771}"/>
              </a:ext>
            </a:extLst>
          </p:cNvPr>
          <p:cNvCxnSpPr>
            <a:cxnSpLocks/>
          </p:cNvCxnSpPr>
          <p:nvPr/>
        </p:nvCxnSpPr>
        <p:spPr>
          <a:xfrm flipH="1">
            <a:off x="5013682" y="290580"/>
            <a:ext cx="720794" cy="72079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4C2DAB-15BE-0D71-6A04-2D7DDA7E741A}"/>
              </a:ext>
            </a:extLst>
          </p:cNvPr>
          <p:cNvCxnSpPr>
            <a:cxnSpLocks/>
          </p:cNvCxnSpPr>
          <p:nvPr/>
        </p:nvCxnSpPr>
        <p:spPr>
          <a:xfrm flipH="1">
            <a:off x="6455268" y="290580"/>
            <a:ext cx="720794" cy="72079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3E7938-CDEC-4842-857A-446CE2CA9830}"/>
              </a:ext>
            </a:extLst>
          </p:cNvPr>
          <p:cNvCxnSpPr>
            <a:cxnSpLocks/>
          </p:cNvCxnSpPr>
          <p:nvPr/>
        </p:nvCxnSpPr>
        <p:spPr>
          <a:xfrm flipH="1">
            <a:off x="6455268" y="1740597"/>
            <a:ext cx="720794" cy="72079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2E42B8-8571-31B9-6A30-D29BBAE57F9C}"/>
              </a:ext>
            </a:extLst>
          </p:cNvPr>
          <p:cNvCxnSpPr>
            <a:cxnSpLocks/>
          </p:cNvCxnSpPr>
          <p:nvPr/>
        </p:nvCxnSpPr>
        <p:spPr>
          <a:xfrm flipH="1">
            <a:off x="5013681" y="1732167"/>
            <a:ext cx="720794" cy="72079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6CD6C07-A7F1-18A1-20B9-366EC97BFDF4}"/>
              </a:ext>
            </a:extLst>
          </p:cNvPr>
          <p:cNvSpPr/>
          <p:nvPr/>
        </p:nvSpPr>
        <p:spPr>
          <a:xfrm>
            <a:off x="5013682" y="1011374"/>
            <a:ext cx="1441587" cy="144158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16CF8D-E2BB-5037-F8F0-1A100198602E}"/>
                  </a:ext>
                </a:extLst>
              </p:cNvPr>
              <p:cNvSpPr txBox="1"/>
              <p:nvPr/>
            </p:nvSpPr>
            <p:spPr>
              <a:xfrm>
                <a:off x="8711958" y="799413"/>
                <a:ext cx="17754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A16CF8D-E2BB-5037-F8F0-1A1001986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958" y="799413"/>
                <a:ext cx="177545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8DFE446-853B-E9F6-B3D0-9E8EEC61141C}"/>
                  </a:ext>
                </a:extLst>
              </p:cNvPr>
              <p:cNvSpPr txBox="1"/>
              <p:nvPr/>
            </p:nvSpPr>
            <p:spPr>
              <a:xfrm>
                <a:off x="8681807" y="3205604"/>
                <a:ext cx="17754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8DFE446-853B-E9F6-B3D0-9E8EEC611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807" y="3205604"/>
                <a:ext cx="177545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D3E7D46-A282-69F9-D1A7-0A6D9A85AB2B}"/>
                  </a:ext>
                </a:extLst>
              </p:cNvPr>
              <p:cNvSpPr txBox="1"/>
              <p:nvPr/>
            </p:nvSpPr>
            <p:spPr>
              <a:xfrm>
                <a:off x="8711958" y="5463972"/>
                <a:ext cx="17754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D3E7D46-A282-69F9-D1A7-0A6D9A85A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958" y="5463972"/>
                <a:ext cx="1775450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row: Right 50">
            <a:extLst>
              <a:ext uri="{FF2B5EF4-FFF2-40B4-BE49-F238E27FC236}">
                <a16:creationId xmlns:a16="http://schemas.microsoft.com/office/drawing/2014/main" id="{540790E6-D1EB-9104-4785-D9E6C111C8DE}"/>
              </a:ext>
            </a:extLst>
          </p:cNvPr>
          <p:cNvSpPr/>
          <p:nvPr/>
        </p:nvSpPr>
        <p:spPr>
          <a:xfrm>
            <a:off x="3082577" y="1177411"/>
            <a:ext cx="1099743" cy="7207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82D6013-EFF9-3F0C-3B97-94E9A950E30A}"/>
              </a:ext>
            </a:extLst>
          </p:cNvPr>
          <p:cNvGrpSpPr/>
          <p:nvPr/>
        </p:nvGrpSpPr>
        <p:grpSpPr>
          <a:xfrm>
            <a:off x="587092" y="3242331"/>
            <a:ext cx="7297095" cy="1385748"/>
            <a:chOff x="587092" y="3242331"/>
            <a:chExt cx="7297095" cy="138574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FADB49E-E8E4-4F17-1A06-410BA6A0957F}"/>
                </a:ext>
              </a:extLst>
            </p:cNvPr>
            <p:cNvSpPr/>
            <p:nvPr/>
          </p:nvSpPr>
          <p:spPr>
            <a:xfrm>
              <a:off x="4431829" y="3242331"/>
              <a:ext cx="3452358" cy="1385748"/>
            </a:xfrm>
            <a:custGeom>
              <a:avLst/>
              <a:gdLst>
                <a:gd name="connsiteX0" fmla="*/ 0 w 4733925"/>
                <a:gd name="connsiteY0" fmla="*/ 800100 h 1772352"/>
                <a:gd name="connsiteX1" fmla="*/ 342900 w 4733925"/>
                <a:gd name="connsiteY1" fmla="*/ 809625 h 1772352"/>
                <a:gd name="connsiteX2" fmla="*/ 828675 w 4733925"/>
                <a:gd name="connsiteY2" fmla="*/ 1123950 h 1772352"/>
                <a:gd name="connsiteX3" fmla="*/ 1162050 w 4733925"/>
                <a:gd name="connsiteY3" fmla="*/ 619125 h 1772352"/>
                <a:gd name="connsiteX4" fmla="*/ 1466850 w 4733925"/>
                <a:gd name="connsiteY4" fmla="*/ 1428750 h 1772352"/>
                <a:gd name="connsiteX5" fmla="*/ 1809750 w 4733925"/>
                <a:gd name="connsiteY5" fmla="*/ 228600 h 1772352"/>
                <a:gd name="connsiteX6" fmla="*/ 2038350 w 4733925"/>
                <a:gd name="connsiteY6" fmla="*/ 1771650 h 1772352"/>
                <a:gd name="connsiteX7" fmla="*/ 2476500 w 4733925"/>
                <a:gd name="connsiteY7" fmla="*/ 0 h 1772352"/>
                <a:gd name="connsiteX8" fmla="*/ 2838450 w 4733925"/>
                <a:gd name="connsiteY8" fmla="*/ 1771650 h 1772352"/>
                <a:gd name="connsiteX9" fmla="*/ 3162300 w 4733925"/>
                <a:gd name="connsiteY9" fmla="*/ 190500 h 1772352"/>
                <a:gd name="connsiteX10" fmla="*/ 3476625 w 4733925"/>
                <a:gd name="connsiteY10" fmla="*/ 1447800 h 1772352"/>
                <a:gd name="connsiteX11" fmla="*/ 3790950 w 4733925"/>
                <a:gd name="connsiteY11" fmla="*/ 628650 h 1772352"/>
                <a:gd name="connsiteX12" fmla="*/ 4143375 w 4733925"/>
                <a:gd name="connsiteY12" fmla="*/ 1076325 h 1772352"/>
                <a:gd name="connsiteX13" fmla="*/ 4400550 w 4733925"/>
                <a:gd name="connsiteY13" fmla="*/ 800100 h 1772352"/>
                <a:gd name="connsiteX14" fmla="*/ 4733925 w 4733925"/>
                <a:gd name="connsiteY14" fmla="*/ 790575 h 177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33925" h="1772352">
                  <a:moveTo>
                    <a:pt x="0" y="800100"/>
                  </a:moveTo>
                  <a:cubicBezTo>
                    <a:pt x="102394" y="777875"/>
                    <a:pt x="204788" y="755650"/>
                    <a:pt x="342900" y="809625"/>
                  </a:cubicBezTo>
                  <a:cubicBezTo>
                    <a:pt x="481012" y="863600"/>
                    <a:pt x="692150" y="1155700"/>
                    <a:pt x="828675" y="1123950"/>
                  </a:cubicBezTo>
                  <a:cubicBezTo>
                    <a:pt x="965200" y="1092200"/>
                    <a:pt x="1055688" y="568325"/>
                    <a:pt x="1162050" y="619125"/>
                  </a:cubicBezTo>
                  <a:cubicBezTo>
                    <a:pt x="1268413" y="669925"/>
                    <a:pt x="1358900" y="1493837"/>
                    <a:pt x="1466850" y="1428750"/>
                  </a:cubicBezTo>
                  <a:cubicBezTo>
                    <a:pt x="1574800" y="1363663"/>
                    <a:pt x="1714500" y="171450"/>
                    <a:pt x="1809750" y="228600"/>
                  </a:cubicBezTo>
                  <a:cubicBezTo>
                    <a:pt x="1905000" y="285750"/>
                    <a:pt x="1927225" y="1809750"/>
                    <a:pt x="2038350" y="1771650"/>
                  </a:cubicBezTo>
                  <a:cubicBezTo>
                    <a:pt x="2149475" y="1733550"/>
                    <a:pt x="2343150" y="0"/>
                    <a:pt x="2476500" y="0"/>
                  </a:cubicBezTo>
                  <a:cubicBezTo>
                    <a:pt x="2609850" y="0"/>
                    <a:pt x="2724150" y="1739900"/>
                    <a:pt x="2838450" y="1771650"/>
                  </a:cubicBezTo>
                  <a:cubicBezTo>
                    <a:pt x="2952750" y="1803400"/>
                    <a:pt x="3055938" y="244475"/>
                    <a:pt x="3162300" y="190500"/>
                  </a:cubicBezTo>
                  <a:cubicBezTo>
                    <a:pt x="3268662" y="136525"/>
                    <a:pt x="3371850" y="1374775"/>
                    <a:pt x="3476625" y="1447800"/>
                  </a:cubicBezTo>
                  <a:cubicBezTo>
                    <a:pt x="3581400" y="1520825"/>
                    <a:pt x="3679825" y="690562"/>
                    <a:pt x="3790950" y="628650"/>
                  </a:cubicBezTo>
                  <a:cubicBezTo>
                    <a:pt x="3902075" y="566738"/>
                    <a:pt x="4041775" y="1047750"/>
                    <a:pt x="4143375" y="1076325"/>
                  </a:cubicBezTo>
                  <a:cubicBezTo>
                    <a:pt x="4244975" y="1104900"/>
                    <a:pt x="4302125" y="847725"/>
                    <a:pt x="4400550" y="800100"/>
                  </a:cubicBezTo>
                  <a:cubicBezTo>
                    <a:pt x="4498975" y="752475"/>
                    <a:pt x="4616450" y="771525"/>
                    <a:pt x="4733925" y="790575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96175-50D5-2822-25B7-5115F7732E39}"/>
                </a:ext>
              </a:extLst>
            </p:cNvPr>
            <p:cNvSpPr/>
            <p:nvPr/>
          </p:nvSpPr>
          <p:spPr>
            <a:xfrm>
              <a:off x="587092" y="3242331"/>
              <a:ext cx="2224810" cy="1385748"/>
            </a:xfrm>
            <a:custGeom>
              <a:avLst/>
              <a:gdLst>
                <a:gd name="connsiteX0" fmla="*/ 0 w 4733925"/>
                <a:gd name="connsiteY0" fmla="*/ 800100 h 1772352"/>
                <a:gd name="connsiteX1" fmla="*/ 342900 w 4733925"/>
                <a:gd name="connsiteY1" fmla="*/ 809625 h 1772352"/>
                <a:gd name="connsiteX2" fmla="*/ 828675 w 4733925"/>
                <a:gd name="connsiteY2" fmla="*/ 1123950 h 1772352"/>
                <a:gd name="connsiteX3" fmla="*/ 1162050 w 4733925"/>
                <a:gd name="connsiteY3" fmla="*/ 619125 h 1772352"/>
                <a:gd name="connsiteX4" fmla="*/ 1466850 w 4733925"/>
                <a:gd name="connsiteY4" fmla="*/ 1428750 h 1772352"/>
                <a:gd name="connsiteX5" fmla="*/ 1809750 w 4733925"/>
                <a:gd name="connsiteY5" fmla="*/ 228600 h 1772352"/>
                <a:gd name="connsiteX6" fmla="*/ 2038350 w 4733925"/>
                <a:gd name="connsiteY6" fmla="*/ 1771650 h 1772352"/>
                <a:gd name="connsiteX7" fmla="*/ 2476500 w 4733925"/>
                <a:gd name="connsiteY7" fmla="*/ 0 h 1772352"/>
                <a:gd name="connsiteX8" fmla="*/ 2838450 w 4733925"/>
                <a:gd name="connsiteY8" fmla="*/ 1771650 h 1772352"/>
                <a:gd name="connsiteX9" fmla="*/ 3162300 w 4733925"/>
                <a:gd name="connsiteY9" fmla="*/ 190500 h 1772352"/>
                <a:gd name="connsiteX10" fmla="*/ 3476625 w 4733925"/>
                <a:gd name="connsiteY10" fmla="*/ 1447800 h 1772352"/>
                <a:gd name="connsiteX11" fmla="*/ 3790950 w 4733925"/>
                <a:gd name="connsiteY11" fmla="*/ 628650 h 1772352"/>
                <a:gd name="connsiteX12" fmla="*/ 4143375 w 4733925"/>
                <a:gd name="connsiteY12" fmla="*/ 1076325 h 1772352"/>
                <a:gd name="connsiteX13" fmla="*/ 4400550 w 4733925"/>
                <a:gd name="connsiteY13" fmla="*/ 800100 h 1772352"/>
                <a:gd name="connsiteX14" fmla="*/ 4733925 w 4733925"/>
                <a:gd name="connsiteY14" fmla="*/ 790575 h 177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33925" h="1772352">
                  <a:moveTo>
                    <a:pt x="0" y="800100"/>
                  </a:moveTo>
                  <a:cubicBezTo>
                    <a:pt x="102394" y="777875"/>
                    <a:pt x="204788" y="755650"/>
                    <a:pt x="342900" y="809625"/>
                  </a:cubicBezTo>
                  <a:cubicBezTo>
                    <a:pt x="481012" y="863600"/>
                    <a:pt x="692150" y="1155700"/>
                    <a:pt x="828675" y="1123950"/>
                  </a:cubicBezTo>
                  <a:cubicBezTo>
                    <a:pt x="965200" y="1092200"/>
                    <a:pt x="1055688" y="568325"/>
                    <a:pt x="1162050" y="619125"/>
                  </a:cubicBezTo>
                  <a:cubicBezTo>
                    <a:pt x="1268413" y="669925"/>
                    <a:pt x="1358900" y="1493837"/>
                    <a:pt x="1466850" y="1428750"/>
                  </a:cubicBezTo>
                  <a:cubicBezTo>
                    <a:pt x="1574800" y="1363663"/>
                    <a:pt x="1714500" y="171450"/>
                    <a:pt x="1809750" y="228600"/>
                  </a:cubicBezTo>
                  <a:cubicBezTo>
                    <a:pt x="1905000" y="285750"/>
                    <a:pt x="1927225" y="1809750"/>
                    <a:pt x="2038350" y="1771650"/>
                  </a:cubicBezTo>
                  <a:cubicBezTo>
                    <a:pt x="2149475" y="1733550"/>
                    <a:pt x="2343150" y="0"/>
                    <a:pt x="2476500" y="0"/>
                  </a:cubicBezTo>
                  <a:cubicBezTo>
                    <a:pt x="2609850" y="0"/>
                    <a:pt x="2724150" y="1739900"/>
                    <a:pt x="2838450" y="1771650"/>
                  </a:cubicBezTo>
                  <a:cubicBezTo>
                    <a:pt x="2952750" y="1803400"/>
                    <a:pt x="3055938" y="244475"/>
                    <a:pt x="3162300" y="190500"/>
                  </a:cubicBezTo>
                  <a:cubicBezTo>
                    <a:pt x="3268662" y="136525"/>
                    <a:pt x="3371850" y="1374775"/>
                    <a:pt x="3476625" y="1447800"/>
                  </a:cubicBezTo>
                  <a:cubicBezTo>
                    <a:pt x="3581400" y="1520825"/>
                    <a:pt x="3679825" y="690562"/>
                    <a:pt x="3790950" y="628650"/>
                  </a:cubicBezTo>
                  <a:cubicBezTo>
                    <a:pt x="3902075" y="566738"/>
                    <a:pt x="4041775" y="1047750"/>
                    <a:pt x="4143375" y="1076325"/>
                  </a:cubicBezTo>
                  <a:cubicBezTo>
                    <a:pt x="4244975" y="1104900"/>
                    <a:pt x="4302125" y="847725"/>
                    <a:pt x="4400550" y="800100"/>
                  </a:cubicBezTo>
                  <a:cubicBezTo>
                    <a:pt x="4498975" y="752475"/>
                    <a:pt x="4616450" y="771525"/>
                    <a:pt x="4733925" y="79057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5B482D67-F2B7-402E-C4D5-58E6C9EF5002}"/>
                </a:ext>
              </a:extLst>
            </p:cNvPr>
            <p:cNvSpPr/>
            <p:nvPr/>
          </p:nvSpPr>
          <p:spPr>
            <a:xfrm>
              <a:off x="3082577" y="3465513"/>
              <a:ext cx="1099743" cy="72079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F8A5A42-C80F-07A1-5093-4BE9783FF1E3}"/>
              </a:ext>
            </a:extLst>
          </p:cNvPr>
          <p:cNvCxnSpPr>
            <a:cxnSpLocks/>
          </p:cNvCxnSpPr>
          <p:nvPr/>
        </p:nvCxnSpPr>
        <p:spPr>
          <a:xfrm flipH="1">
            <a:off x="0" y="282408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AB1B686-BA92-A6E8-EA14-7237C13BF751}"/>
              </a:ext>
            </a:extLst>
          </p:cNvPr>
          <p:cNvCxnSpPr>
            <a:cxnSpLocks/>
          </p:cNvCxnSpPr>
          <p:nvPr/>
        </p:nvCxnSpPr>
        <p:spPr>
          <a:xfrm flipH="1">
            <a:off x="-46937" y="5005457"/>
            <a:ext cx="12193148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8B0F40A-26E5-A8A2-8BCD-8D52D9768C42}"/>
              </a:ext>
            </a:extLst>
          </p:cNvPr>
          <p:cNvSpPr txBox="1"/>
          <p:nvPr/>
        </p:nvSpPr>
        <p:spPr>
          <a:xfrm>
            <a:off x="5555103" y="5447229"/>
            <a:ext cx="2521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0" dirty="0"/>
              <a:t>Total: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A131FA1-6C08-90A5-2814-D5DC951953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58440" y="477720"/>
              <a:ext cx="1821600" cy="6163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A131FA1-6C08-90A5-2814-D5DC951953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49080" y="468360"/>
                <a:ext cx="1840320" cy="618192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11EF024-71E8-A11E-69EA-EC78B5F5D1EF}"/>
              </a:ext>
            </a:extLst>
          </p:cNvPr>
          <p:cNvSpPr/>
          <p:nvPr/>
        </p:nvSpPr>
        <p:spPr>
          <a:xfrm rot="2636681" flipV="1">
            <a:off x="1423991" y="1489172"/>
            <a:ext cx="236635" cy="443939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28575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B3A1C1B-FCDE-2C64-236B-3BEECE9E86E8}"/>
              </a:ext>
            </a:extLst>
          </p:cNvPr>
          <p:cNvSpPr/>
          <p:nvPr/>
        </p:nvSpPr>
        <p:spPr>
          <a:xfrm rot="15300000" flipV="1">
            <a:off x="1655004" y="931502"/>
            <a:ext cx="236635" cy="443939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28575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F262233-93D9-5128-7F45-72042D34A26F}"/>
              </a:ext>
            </a:extLst>
          </p:cNvPr>
          <p:cNvSpPr/>
          <p:nvPr/>
        </p:nvSpPr>
        <p:spPr>
          <a:xfrm rot="17942947" flipV="1">
            <a:off x="1995485" y="1258563"/>
            <a:ext cx="236634" cy="443937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28575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BD5FE3D-1DB6-2E11-488C-7DAF80AEC41F}"/>
              </a:ext>
            </a:extLst>
          </p:cNvPr>
          <p:cNvSpPr/>
          <p:nvPr/>
        </p:nvSpPr>
        <p:spPr>
          <a:xfrm rot="2636681" flipV="1">
            <a:off x="5482652" y="1726270"/>
            <a:ext cx="236635" cy="443939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28575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DE4C119-57FA-6690-DEAB-DEF4D877BA6A}"/>
              </a:ext>
            </a:extLst>
          </p:cNvPr>
          <p:cNvSpPr/>
          <p:nvPr/>
        </p:nvSpPr>
        <p:spPr>
          <a:xfrm rot="15300000" flipV="1">
            <a:off x="5999290" y="480177"/>
            <a:ext cx="236635" cy="443939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28575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F3DACB6-7583-B4B1-C348-467429418A67}"/>
              </a:ext>
            </a:extLst>
          </p:cNvPr>
          <p:cNvSpPr/>
          <p:nvPr/>
        </p:nvSpPr>
        <p:spPr>
          <a:xfrm rot="17942947" flipV="1">
            <a:off x="6649269" y="1184712"/>
            <a:ext cx="236634" cy="443937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28575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938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44"/>
    </mc:Choice>
    <mc:Fallback xmlns="">
      <p:transition spd="slow" advTm="20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2BA5E66-61D4-4A15-BBE7-7740976A40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582670"/>
                  </p:ext>
                </p:extLst>
              </p:nvPr>
            </p:nvGraphicFramePr>
            <p:xfrm>
              <a:off x="57150" y="731322"/>
              <a:ext cx="12058650" cy="4926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7561">
                      <a:extLst>
                        <a:ext uri="{9D8B030D-6E8A-4147-A177-3AD203B41FA5}">
                          <a16:colId xmlns:a16="http://schemas.microsoft.com/office/drawing/2014/main" val="881523649"/>
                        </a:ext>
                      </a:extLst>
                    </a:gridCol>
                    <a:gridCol w="4088992">
                      <a:extLst>
                        <a:ext uri="{9D8B030D-6E8A-4147-A177-3AD203B41FA5}">
                          <a16:colId xmlns:a16="http://schemas.microsoft.com/office/drawing/2014/main" val="3892482223"/>
                        </a:ext>
                      </a:extLst>
                    </a:gridCol>
                    <a:gridCol w="4142097">
                      <a:extLst>
                        <a:ext uri="{9D8B030D-6E8A-4147-A177-3AD203B41FA5}">
                          <a16:colId xmlns:a16="http://schemas.microsoft.com/office/drawing/2014/main" val="2274711300"/>
                        </a:ext>
                      </a:extLst>
                    </a:gridCol>
                  </a:tblGrid>
                  <a:tr h="149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Type of Universe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Equation of State 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CA" sz="4000" dirty="0"/>
                            <a:t>-parameter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00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sz="40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sup>
                              </m:sSup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8355723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Matter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6639499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Radiation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=1/3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510605"/>
                      </a:ext>
                    </a:extLst>
                  </a:tr>
                  <a:tr h="128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Dark Energy </a:t>
                          </a:r>
                          <a:r>
                            <a:rPr lang="en-GB" sz="2800" b="0" dirty="0"/>
                            <a:t>(cosmological constant)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96599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2BA5E66-61D4-4A15-BBE7-7740976A40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582670"/>
                  </p:ext>
                </p:extLst>
              </p:nvPr>
            </p:nvGraphicFramePr>
            <p:xfrm>
              <a:off x="57150" y="731322"/>
              <a:ext cx="12058650" cy="4926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7561">
                      <a:extLst>
                        <a:ext uri="{9D8B030D-6E8A-4147-A177-3AD203B41FA5}">
                          <a16:colId xmlns:a16="http://schemas.microsoft.com/office/drawing/2014/main" val="881523649"/>
                        </a:ext>
                      </a:extLst>
                    </a:gridCol>
                    <a:gridCol w="4088992">
                      <a:extLst>
                        <a:ext uri="{9D8B030D-6E8A-4147-A177-3AD203B41FA5}">
                          <a16:colId xmlns:a16="http://schemas.microsoft.com/office/drawing/2014/main" val="3892482223"/>
                        </a:ext>
                      </a:extLst>
                    </a:gridCol>
                    <a:gridCol w="4142097">
                      <a:extLst>
                        <a:ext uri="{9D8B030D-6E8A-4147-A177-3AD203B41FA5}">
                          <a16:colId xmlns:a16="http://schemas.microsoft.com/office/drawing/2014/main" val="2274711300"/>
                        </a:ext>
                      </a:extLst>
                    </a:gridCol>
                  </a:tblGrid>
                  <a:tr h="149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Type of Universe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816" r="-101639" b="-236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816" r="-294" b="-236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8355723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Matter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139548" r="-101639" b="-227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139548" r="-294" b="-227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639499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Radiation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239548" r="-101639" b="-127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239548" r="-294" b="-1276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510605"/>
                      </a:ext>
                    </a:extLst>
                  </a:tr>
                  <a:tr h="12835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Dark Energy </a:t>
                          </a:r>
                          <a:r>
                            <a:rPr lang="en-GB" sz="2800" b="0" dirty="0"/>
                            <a:t>(cosmological constant)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741" t="-284834" r="-101639" b="-71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1176" t="-284834" r="-294" b="-71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96599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0BB801-58CD-E62A-3597-4AE6A97AB3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43320" y="777600"/>
              <a:ext cx="5793840" cy="556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0BB801-58CD-E62A-3597-4AE6A97AB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3960" y="768240"/>
                <a:ext cx="5812560" cy="5582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1180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2"/>
    </mc:Choice>
    <mc:Fallback xmlns="">
      <p:transition spd="slow" advTm="17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E2B18D-4144-C31D-3287-DF1DF3266DB3}"/>
              </a:ext>
            </a:extLst>
          </p:cNvPr>
          <p:cNvSpPr/>
          <p:nvPr/>
        </p:nvSpPr>
        <p:spPr>
          <a:xfrm>
            <a:off x="135552" y="2144171"/>
            <a:ext cx="12136796" cy="3587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163AF2-4B55-DA1D-BEFC-439148EFDED2}"/>
              </a:ext>
            </a:extLst>
          </p:cNvPr>
          <p:cNvGrpSpPr/>
          <p:nvPr/>
        </p:nvGrpSpPr>
        <p:grpSpPr>
          <a:xfrm>
            <a:off x="-797898" y="2321475"/>
            <a:ext cx="15357832" cy="3160393"/>
            <a:chOff x="302854" y="514350"/>
            <a:chExt cx="15357832" cy="31603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CD862D-9611-7A6F-F560-88824E3F64B3}"/>
                </a:ext>
              </a:extLst>
            </p:cNvPr>
            <p:cNvGrpSpPr/>
            <p:nvPr/>
          </p:nvGrpSpPr>
          <p:grpSpPr>
            <a:xfrm>
              <a:off x="302854" y="514350"/>
              <a:ext cx="8380054" cy="3158370"/>
              <a:chOff x="664804" y="1447800"/>
              <a:chExt cx="8380054" cy="31583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7A087C0-043A-A2C5-5238-2080968A6B8A}"/>
                      </a:ext>
                    </a:extLst>
                  </p:cNvPr>
                  <p:cNvSpPr txBox="1"/>
                  <p:nvPr/>
                </p:nvSpPr>
                <p:spPr>
                  <a:xfrm>
                    <a:off x="781050" y="144780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7A087C0-043A-A2C5-5238-2080968A6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050" y="1447800"/>
                    <a:ext cx="7082708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76F0A05-968C-1141-53A6-9CD525BAF1C5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195197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76F0A05-968C-1141-53A6-9CD525BAF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1951970"/>
                    <a:ext cx="7082708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057E78B-A90E-02BF-D183-9F53D6439C18}"/>
                      </a:ext>
                    </a:extLst>
                  </p:cNvPr>
                  <p:cNvSpPr txBox="1"/>
                  <p:nvPr/>
                </p:nvSpPr>
                <p:spPr>
                  <a:xfrm>
                    <a:off x="664804" y="249424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057E78B-A90E-02BF-D183-9F53D6439C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804" y="2494240"/>
                    <a:ext cx="7082708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3B903AF-B5C0-BA4B-ABC4-01064FC53468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299841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3B903AF-B5C0-BA4B-ABC4-01064FC534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2998410"/>
                    <a:ext cx="7082708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E8775AC-E319-27BF-73B6-ACC1E83A6465}"/>
                      </a:ext>
                    </a:extLst>
                  </p:cNvPr>
                  <p:cNvSpPr txBox="1"/>
                  <p:nvPr/>
                </p:nvSpPr>
                <p:spPr>
                  <a:xfrm>
                    <a:off x="781050" y="354068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E8775AC-E319-27BF-73B6-ACC1E83A64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050" y="3540680"/>
                    <a:ext cx="708270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96632B3-22E8-44B8-1BF3-930DA1D19A0A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408295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96632B3-22E8-44B8-1BF3-930DA1D19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4082950"/>
                    <a:ext cx="7082708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350C249-E712-8C8C-B719-1EFD41E88D7D}"/>
                </a:ext>
              </a:extLst>
            </p:cNvPr>
            <p:cNvGrpSpPr/>
            <p:nvPr/>
          </p:nvGrpSpPr>
          <p:grpSpPr>
            <a:xfrm>
              <a:off x="7280632" y="516373"/>
              <a:ext cx="8380054" cy="3158370"/>
              <a:chOff x="664804" y="1447800"/>
              <a:chExt cx="8380054" cy="31583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93EC31B-D064-ED4D-BBD1-436D3C13699C}"/>
                      </a:ext>
                    </a:extLst>
                  </p:cNvPr>
                  <p:cNvSpPr txBox="1"/>
                  <p:nvPr/>
                </p:nvSpPr>
                <p:spPr>
                  <a:xfrm>
                    <a:off x="781050" y="144780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93EC31B-D064-ED4D-BBD1-436D3C1369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050" y="1447800"/>
                    <a:ext cx="7082708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D18B602-769B-5A04-8AB4-95A036014793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195197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D18B602-769B-5A04-8AB4-95A0360147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1951970"/>
                    <a:ext cx="708270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EB818B5-6C0B-51E9-0835-B09172B6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664804" y="249424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EB818B5-6C0B-51E9-0835-B09172B6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804" y="2494240"/>
                    <a:ext cx="7082708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09A691F-B2C0-9FD2-73CA-161BC92B2BE8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299841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09A691F-B2C0-9FD2-73CA-161BC92B2B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2998410"/>
                    <a:ext cx="7082708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8EF199E-9737-395B-1213-21C59002A66F}"/>
                      </a:ext>
                    </a:extLst>
                  </p:cNvPr>
                  <p:cNvSpPr txBox="1"/>
                  <p:nvPr/>
                </p:nvSpPr>
                <p:spPr>
                  <a:xfrm>
                    <a:off x="781050" y="354068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8EF199E-9737-395B-1213-21C59002A6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050" y="3540680"/>
                    <a:ext cx="7082708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822A08F-AA2F-CC0A-FAFE-6CEE78ED7135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408295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822A08F-AA2F-CC0A-FAFE-6CEE78ED71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4082950"/>
                    <a:ext cx="7082708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20FB1-0702-5E47-E13B-76D74E163354}"/>
              </a:ext>
            </a:extLst>
          </p:cNvPr>
          <p:cNvGrpSpPr/>
          <p:nvPr/>
        </p:nvGrpSpPr>
        <p:grpSpPr>
          <a:xfrm>
            <a:off x="-1971435" y="519038"/>
            <a:ext cx="15615742" cy="6338962"/>
            <a:chOff x="-1124813" y="-1043775"/>
            <a:chExt cx="14060487" cy="570763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E987C-6DD6-4DDF-039C-855BC84015E4}"/>
                </a:ext>
              </a:extLst>
            </p:cNvPr>
            <p:cNvGrpSpPr/>
            <p:nvPr/>
          </p:nvGrpSpPr>
          <p:grpSpPr>
            <a:xfrm>
              <a:off x="-1124813" y="-1043775"/>
              <a:ext cx="14060487" cy="5707631"/>
              <a:chOff x="-1124813" y="-1043775"/>
              <a:chExt cx="14060487" cy="570763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ACEE4E-06F4-8494-4BDF-66643E9FEDA3}"/>
                  </a:ext>
                </a:extLst>
              </p:cNvPr>
              <p:cNvSpPr/>
              <p:nvPr/>
            </p:nvSpPr>
            <p:spPr>
              <a:xfrm>
                <a:off x="-678902" y="0"/>
                <a:ext cx="2112661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6B7A6D4-6EE9-C225-9257-6CFEC36CBE06}"/>
                  </a:ext>
                </a:extLst>
              </p:cNvPr>
              <p:cNvSpPr/>
              <p:nvPr/>
            </p:nvSpPr>
            <p:spPr>
              <a:xfrm>
                <a:off x="10823013" y="-357229"/>
                <a:ext cx="2112661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1C7BA64-D52C-2D1C-0C08-CE0C3E0B0E01}"/>
                  </a:ext>
                </a:extLst>
              </p:cNvPr>
              <p:cNvSpPr/>
              <p:nvPr/>
            </p:nvSpPr>
            <p:spPr>
              <a:xfrm>
                <a:off x="6296237" y="-394673"/>
                <a:ext cx="1769341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0BB4900-9C4A-1B4A-4BF1-7433BE5858AD}"/>
                  </a:ext>
                </a:extLst>
              </p:cNvPr>
              <p:cNvSpPr/>
              <p:nvPr/>
            </p:nvSpPr>
            <p:spPr>
              <a:xfrm>
                <a:off x="2875346" y="-111494"/>
                <a:ext cx="1262447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5FD57C-2BC9-0E37-B45E-A7088F1D35E3}"/>
                  </a:ext>
                </a:extLst>
              </p:cNvPr>
              <p:cNvSpPr/>
              <p:nvPr/>
            </p:nvSpPr>
            <p:spPr>
              <a:xfrm rot="5400000">
                <a:off x="312940" y="1080523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325334F-FE1E-8842-58D3-A613600CB8AF}"/>
                  </a:ext>
                </a:extLst>
              </p:cNvPr>
              <p:cNvSpPr/>
              <p:nvPr/>
            </p:nvSpPr>
            <p:spPr>
              <a:xfrm rot="5400000">
                <a:off x="3910740" y="1481626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4CC9289-FF0C-674C-99B4-D059895A2481}"/>
                  </a:ext>
                </a:extLst>
              </p:cNvPr>
              <p:cNvSpPr/>
              <p:nvPr/>
            </p:nvSpPr>
            <p:spPr>
              <a:xfrm rot="5400000">
                <a:off x="8471394" y="1748701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6FA494F-CE5E-7493-2B45-F9FB160CB28F}"/>
                  </a:ext>
                </a:extLst>
              </p:cNvPr>
              <p:cNvSpPr/>
              <p:nvPr/>
            </p:nvSpPr>
            <p:spPr>
              <a:xfrm rot="5400000">
                <a:off x="8965939" y="-2481528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FB89134-4D80-C6DF-EA61-5BB349BA226D}"/>
                  </a:ext>
                </a:extLst>
              </p:cNvPr>
              <p:cNvSpPr/>
              <p:nvPr/>
            </p:nvSpPr>
            <p:spPr>
              <a:xfrm rot="5400000">
                <a:off x="4376435" y="-2195521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A4CF82F-CAF5-BDDA-D663-30DB998A4EF1}"/>
                  </a:ext>
                </a:extLst>
              </p:cNvPr>
              <p:cNvSpPr/>
              <p:nvPr/>
            </p:nvSpPr>
            <p:spPr>
              <a:xfrm rot="5400000">
                <a:off x="890467" y="-1872552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17F981F-D2FA-7AF9-E7B8-BCA4DD1D09D2}"/>
                </a:ext>
              </a:extLst>
            </p:cNvPr>
            <p:cNvGrpSpPr/>
            <p:nvPr/>
          </p:nvGrpSpPr>
          <p:grpSpPr>
            <a:xfrm>
              <a:off x="1433759" y="452104"/>
              <a:ext cx="9389254" cy="2716164"/>
              <a:chOff x="1433759" y="452104"/>
              <a:chExt cx="9389254" cy="271616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BF9245-6FE2-C558-8EFD-52627144CB4F}"/>
                  </a:ext>
                </a:extLst>
              </p:cNvPr>
              <p:cNvSpPr/>
              <p:nvPr/>
            </p:nvSpPr>
            <p:spPr>
              <a:xfrm>
                <a:off x="8106849" y="452104"/>
                <a:ext cx="2716164" cy="2716164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91866C-1BE2-3E8E-AB8C-2EFC1940B4B6}"/>
                  </a:ext>
                </a:extLst>
              </p:cNvPr>
              <p:cNvSpPr/>
              <p:nvPr/>
            </p:nvSpPr>
            <p:spPr>
              <a:xfrm>
                <a:off x="1433759" y="1063506"/>
                <a:ext cx="1441587" cy="1441588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24EF1E-FBD6-4F80-67E0-9AA97618BDA7}"/>
                  </a:ext>
                </a:extLst>
              </p:cNvPr>
              <p:cNvSpPr/>
              <p:nvPr/>
            </p:nvSpPr>
            <p:spPr>
              <a:xfrm>
                <a:off x="4137793" y="738683"/>
                <a:ext cx="2161083" cy="2161084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4039E70-7F9E-F1F9-B6D1-A0550DA7D442}"/>
              </a:ext>
            </a:extLst>
          </p:cNvPr>
          <p:cNvSpPr txBox="1"/>
          <p:nvPr/>
        </p:nvSpPr>
        <p:spPr>
          <a:xfrm>
            <a:off x="685800" y="269188"/>
            <a:ext cx="10634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FF6600"/>
                </a:solidFill>
              </a:rPr>
              <a:t>Dark Energy (Cosmological Constant)</a:t>
            </a:r>
            <a:r>
              <a:rPr lang="en-GB" sz="5400" dirty="0"/>
              <a:t> is a property of empty space itself.</a:t>
            </a:r>
            <a:endParaRPr lang="en-CA" sz="5400" dirty="0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CBDBBE9-706B-F6C1-A740-94EB31E53ABB}"/>
              </a:ext>
            </a:extLst>
          </p:cNvPr>
          <p:cNvSpPr/>
          <p:nvPr/>
        </p:nvSpPr>
        <p:spPr>
          <a:xfrm>
            <a:off x="2829453" y="3348865"/>
            <a:ext cx="789333" cy="7417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A79CD0CE-14BE-F4C0-7536-B864585C05EC}"/>
              </a:ext>
            </a:extLst>
          </p:cNvPr>
          <p:cNvSpPr/>
          <p:nvPr/>
        </p:nvSpPr>
        <p:spPr>
          <a:xfrm>
            <a:off x="6920068" y="3348865"/>
            <a:ext cx="789333" cy="7417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9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5"/>
    </mc:Choice>
    <mc:Fallback xmlns="">
      <p:transition spd="slow" advTm="8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E2B18D-4144-C31D-3287-DF1DF3266DB3}"/>
              </a:ext>
            </a:extLst>
          </p:cNvPr>
          <p:cNvSpPr/>
          <p:nvPr/>
        </p:nvSpPr>
        <p:spPr>
          <a:xfrm>
            <a:off x="135552" y="2144171"/>
            <a:ext cx="12136796" cy="35872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163AF2-4B55-DA1D-BEFC-439148EFDED2}"/>
              </a:ext>
            </a:extLst>
          </p:cNvPr>
          <p:cNvGrpSpPr/>
          <p:nvPr/>
        </p:nvGrpSpPr>
        <p:grpSpPr>
          <a:xfrm>
            <a:off x="-797898" y="2321475"/>
            <a:ext cx="15357832" cy="3160393"/>
            <a:chOff x="302854" y="514350"/>
            <a:chExt cx="15357832" cy="31603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CD862D-9611-7A6F-F560-88824E3F64B3}"/>
                </a:ext>
              </a:extLst>
            </p:cNvPr>
            <p:cNvGrpSpPr/>
            <p:nvPr/>
          </p:nvGrpSpPr>
          <p:grpSpPr>
            <a:xfrm>
              <a:off x="302854" y="514350"/>
              <a:ext cx="8380054" cy="3158370"/>
              <a:chOff x="664804" y="1447800"/>
              <a:chExt cx="8380054" cy="31583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7A087C0-043A-A2C5-5238-2080968A6B8A}"/>
                      </a:ext>
                    </a:extLst>
                  </p:cNvPr>
                  <p:cNvSpPr txBox="1"/>
                  <p:nvPr/>
                </p:nvSpPr>
                <p:spPr>
                  <a:xfrm>
                    <a:off x="781050" y="144780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7A087C0-043A-A2C5-5238-2080968A6B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050" y="1447800"/>
                    <a:ext cx="7082708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76F0A05-968C-1141-53A6-9CD525BAF1C5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195197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76F0A05-968C-1141-53A6-9CD525BAF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1951970"/>
                    <a:ext cx="7082708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057E78B-A90E-02BF-D183-9F53D6439C18}"/>
                      </a:ext>
                    </a:extLst>
                  </p:cNvPr>
                  <p:cNvSpPr txBox="1"/>
                  <p:nvPr/>
                </p:nvSpPr>
                <p:spPr>
                  <a:xfrm>
                    <a:off x="664804" y="249424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057E78B-A90E-02BF-D183-9F53D6439C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804" y="2494240"/>
                    <a:ext cx="7082708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3B903AF-B5C0-BA4B-ABC4-01064FC53468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299841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3B903AF-B5C0-BA4B-ABC4-01064FC534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2998410"/>
                    <a:ext cx="7082708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E8775AC-E319-27BF-73B6-ACC1E83A6465}"/>
                      </a:ext>
                    </a:extLst>
                  </p:cNvPr>
                  <p:cNvSpPr txBox="1"/>
                  <p:nvPr/>
                </p:nvSpPr>
                <p:spPr>
                  <a:xfrm>
                    <a:off x="781050" y="354068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E8775AC-E319-27BF-73B6-ACC1E83A64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050" y="3540680"/>
                    <a:ext cx="7082708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96632B3-22E8-44B8-1BF3-930DA1D19A0A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408295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96632B3-22E8-44B8-1BF3-930DA1D19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4082950"/>
                    <a:ext cx="7082708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350C249-E712-8C8C-B719-1EFD41E88D7D}"/>
                </a:ext>
              </a:extLst>
            </p:cNvPr>
            <p:cNvGrpSpPr/>
            <p:nvPr/>
          </p:nvGrpSpPr>
          <p:grpSpPr>
            <a:xfrm>
              <a:off x="7280632" y="516373"/>
              <a:ext cx="8380054" cy="3158370"/>
              <a:chOff x="664804" y="1447800"/>
              <a:chExt cx="8380054" cy="31583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93EC31B-D064-ED4D-BBD1-436D3C13699C}"/>
                      </a:ext>
                    </a:extLst>
                  </p:cNvPr>
                  <p:cNvSpPr txBox="1"/>
                  <p:nvPr/>
                </p:nvSpPr>
                <p:spPr>
                  <a:xfrm>
                    <a:off x="781050" y="144780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93EC31B-D064-ED4D-BBD1-436D3C1369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050" y="1447800"/>
                    <a:ext cx="7082708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D18B602-769B-5A04-8AB4-95A036014793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195197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D18B602-769B-5A04-8AB4-95A0360147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1951970"/>
                    <a:ext cx="7082708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EB818B5-6C0B-51E9-0835-B09172B6154B}"/>
                      </a:ext>
                    </a:extLst>
                  </p:cNvPr>
                  <p:cNvSpPr txBox="1"/>
                  <p:nvPr/>
                </p:nvSpPr>
                <p:spPr>
                  <a:xfrm>
                    <a:off x="664804" y="249424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EB818B5-6C0B-51E9-0835-B09172B615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804" y="2494240"/>
                    <a:ext cx="7082708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09A691F-B2C0-9FD2-73CA-161BC92B2BE8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299841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09A691F-B2C0-9FD2-73CA-161BC92B2B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2998410"/>
                    <a:ext cx="7082708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8EF199E-9737-395B-1213-21C59002A66F}"/>
                      </a:ext>
                    </a:extLst>
                  </p:cNvPr>
                  <p:cNvSpPr txBox="1"/>
                  <p:nvPr/>
                </p:nvSpPr>
                <p:spPr>
                  <a:xfrm>
                    <a:off x="781050" y="354068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8EF199E-9737-395B-1213-21C59002A6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050" y="3540680"/>
                    <a:ext cx="7082708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822A08F-AA2F-CC0A-FAFE-6CEE78ED7135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150" y="4082950"/>
                    <a:ext cx="708270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D054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822A08F-AA2F-CC0A-FAFE-6CEE78ED71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2150" y="4082950"/>
                    <a:ext cx="7082708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20FB1-0702-5E47-E13B-76D74E163354}"/>
              </a:ext>
            </a:extLst>
          </p:cNvPr>
          <p:cNvGrpSpPr/>
          <p:nvPr/>
        </p:nvGrpSpPr>
        <p:grpSpPr>
          <a:xfrm>
            <a:off x="-1971435" y="519038"/>
            <a:ext cx="15615742" cy="6338962"/>
            <a:chOff x="-1124813" y="-1043775"/>
            <a:chExt cx="14060487" cy="570763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E987C-6DD6-4DDF-039C-855BC84015E4}"/>
                </a:ext>
              </a:extLst>
            </p:cNvPr>
            <p:cNvGrpSpPr/>
            <p:nvPr/>
          </p:nvGrpSpPr>
          <p:grpSpPr>
            <a:xfrm>
              <a:off x="-1124813" y="-1043775"/>
              <a:ext cx="14060487" cy="5707631"/>
              <a:chOff x="-1124813" y="-1043775"/>
              <a:chExt cx="14060487" cy="570763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ACEE4E-06F4-8494-4BDF-66643E9FEDA3}"/>
                  </a:ext>
                </a:extLst>
              </p:cNvPr>
              <p:cNvSpPr/>
              <p:nvPr/>
            </p:nvSpPr>
            <p:spPr>
              <a:xfrm>
                <a:off x="-678902" y="0"/>
                <a:ext cx="2112661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6B7A6D4-6EE9-C225-9257-6CFEC36CBE06}"/>
                  </a:ext>
                </a:extLst>
              </p:cNvPr>
              <p:cNvSpPr/>
              <p:nvPr/>
            </p:nvSpPr>
            <p:spPr>
              <a:xfrm>
                <a:off x="10823013" y="-357229"/>
                <a:ext cx="2112661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1C7BA64-D52C-2D1C-0C08-CE0C3E0B0E01}"/>
                  </a:ext>
                </a:extLst>
              </p:cNvPr>
              <p:cNvSpPr/>
              <p:nvPr/>
            </p:nvSpPr>
            <p:spPr>
              <a:xfrm>
                <a:off x="6296237" y="-394673"/>
                <a:ext cx="1769341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0BB4900-9C4A-1B4A-4BF1-7433BE5858AD}"/>
                  </a:ext>
                </a:extLst>
              </p:cNvPr>
              <p:cNvSpPr/>
              <p:nvPr/>
            </p:nvSpPr>
            <p:spPr>
              <a:xfrm>
                <a:off x="2875346" y="-111494"/>
                <a:ext cx="1262447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5FD57C-2BC9-0E37-B45E-A7088F1D35E3}"/>
                  </a:ext>
                </a:extLst>
              </p:cNvPr>
              <p:cNvSpPr/>
              <p:nvPr/>
            </p:nvSpPr>
            <p:spPr>
              <a:xfrm rot="5400000">
                <a:off x="312940" y="1080523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325334F-FE1E-8842-58D3-A613600CB8AF}"/>
                  </a:ext>
                </a:extLst>
              </p:cNvPr>
              <p:cNvSpPr/>
              <p:nvPr/>
            </p:nvSpPr>
            <p:spPr>
              <a:xfrm rot="5400000">
                <a:off x="3910740" y="1481626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4CC9289-FF0C-674C-99B4-D059895A2481}"/>
                  </a:ext>
                </a:extLst>
              </p:cNvPr>
              <p:cNvSpPr/>
              <p:nvPr/>
            </p:nvSpPr>
            <p:spPr>
              <a:xfrm rot="5400000">
                <a:off x="8471394" y="1748701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6FA494F-CE5E-7493-2B45-F9FB160CB28F}"/>
                  </a:ext>
                </a:extLst>
              </p:cNvPr>
              <p:cNvSpPr/>
              <p:nvPr/>
            </p:nvSpPr>
            <p:spPr>
              <a:xfrm rot="5400000">
                <a:off x="8965939" y="-2481528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FB89134-4D80-C6DF-EA61-5BB349BA226D}"/>
                  </a:ext>
                </a:extLst>
              </p:cNvPr>
              <p:cNvSpPr/>
              <p:nvPr/>
            </p:nvSpPr>
            <p:spPr>
              <a:xfrm rot="5400000">
                <a:off x="4376435" y="-2195521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A4CF82F-CAF5-BDDA-D663-30DB998A4EF1}"/>
                  </a:ext>
                </a:extLst>
              </p:cNvPr>
              <p:cNvSpPr/>
              <p:nvPr/>
            </p:nvSpPr>
            <p:spPr>
              <a:xfrm rot="5400000">
                <a:off x="890467" y="-1872552"/>
                <a:ext cx="1477402" cy="4352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17F981F-D2FA-7AF9-E7B8-BCA4DD1D09D2}"/>
                </a:ext>
              </a:extLst>
            </p:cNvPr>
            <p:cNvGrpSpPr/>
            <p:nvPr/>
          </p:nvGrpSpPr>
          <p:grpSpPr>
            <a:xfrm>
              <a:off x="1433759" y="452104"/>
              <a:ext cx="9389254" cy="2716164"/>
              <a:chOff x="1433759" y="452104"/>
              <a:chExt cx="9389254" cy="271616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BF9245-6FE2-C558-8EFD-52627144CB4F}"/>
                  </a:ext>
                </a:extLst>
              </p:cNvPr>
              <p:cNvSpPr/>
              <p:nvPr/>
            </p:nvSpPr>
            <p:spPr>
              <a:xfrm>
                <a:off x="8106849" y="452104"/>
                <a:ext cx="2716164" cy="2716164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91866C-1BE2-3E8E-AB8C-2EFC1940B4B6}"/>
                  </a:ext>
                </a:extLst>
              </p:cNvPr>
              <p:cNvSpPr/>
              <p:nvPr/>
            </p:nvSpPr>
            <p:spPr>
              <a:xfrm>
                <a:off x="1433759" y="1063506"/>
                <a:ext cx="1441587" cy="1441588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24EF1E-FBD6-4F80-67E0-9AA97618BDA7}"/>
                  </a:ext>
                </a:extLst>
              </p:cNvPr>
              <p:cNvSpPr/>
              <p:nvPr/>
            </p:nvSpPr>
            <p:spPr>
              <a:xfrm>
                <a:off x="4137793" y="738683"/>
                <a:ext cx="2161083" cy="2161084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4039E70-7F9E-F1F9-B6D1-A0550DA7D442}"/>
              </a:ext>
            </a:extLst>
          </p:cNvPr>
          <p:cNvSpPr txBox="1"/>
          <p:nvPr/>
        </p:nvSpPr>
        <p:spPr>
          <a:xfrm>
            <a:off x="685800" y="269188"/>
            <a:ext cx="10634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FF6600"/>
                </a:solidFill>
              </a:rPr>
              <a:t>Dark Energy (Cosmological Constant)</a:t>
            </a:r>
            <a:r>
              <a:rPr lang="en-GB" sz="5400" dirty="0"/>
              <a:t> is a property of empty space itself.</a:t>
            </a:r>
            <a:endParaRPr lang="en-CA" sz="54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15BC46C-F5AD-D350-0D68-10675E36A616}"/>
              </a:ext>
            </a:extLst>
          </p:cNvPr>
          <p:cNvSpPr/>
          <p:nvPr/>
        </p:nvSpPr>
        <p:spPr>
          <a:xfrm>
            <a:off x="870144" y="2853993"/>
            <a:ext cx="1601043" cy="1601045"/>
          </a:xfrm>
          <a:prstGeom prst="rect">
            <a:avLst/>
          </a:prstGeom>
          <a:solidFill>
            <a:srgbClr val="FF0000">
              <a:alpha val="23000"/>
            </a:srgbClr>
          </a:solidFill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C8BDFD-29EE-FA47-1A02-4D7627BA6190}"/>
              </a:ext>
            </a:extLst>
          </p:cNvPr>
          <p:cNvSpPr/>
          <p:nvPr/>
        </p:nvSpPr>
        <p:spPr>
          <a:xfrm>
            <a:off x="4275409" y="2853992"/>
            <a:ext cx="1601043" cy="1601045"/>
          </a:xfrm>
          <a:prstGeom prst="rect">
            <a:avLst/>
          </a:prstGeom>
          <a:solidFill>
            <a:srgbClr val="FF0000">
              <a:alpha val="23000"/>
            </a:srgbClr>
          </a:solidFill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72A424-2407-CB1E-DB8E-CBB4D99BCEB1}"/>
              </a:ext>
            </a:extLst>
          </p:cNvPr>
          <p:cNvSpPr/>
          <p:nvPr/>
        </p:nvSpPr>
        <p:spPr>
          <a:xfrm>
            <a:off x="9039507" y="2853992"/>
            <a:ext cx="1601043" cy="1601045"/>
          </a:xfrm>
          <a:prstGeom prst="rect">
            <a:avLst/>
          </a:prstGeom>
          <a:solidFill>
            <a:srgbClr val="FF0000">
              <a:alpha val="23000"/>
            </a:srgbClr>
          </a:solidFill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3D7F941-9C69-6444-86F4-A54AC0922220}"/>
              </a:ext>
            </a:extLst>
          </p:cNvPr>
          <p:cNvSpPr/>
          <p:nvPr/>
        </p:nvSpPr>
        <p:spPr>
          <a:xfrm>
            <a:off x="2829453" y="3348865"/>
            <a:ext cx="789333" cy="7417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18FCAC3-EBFB-D7E0-C458-ABE751027C17}"/>
              </a:ext>
            </a:extLst>
          </p:cNvPr>
          <p:cNvSpPr/>
          <p:nvPr/>
        </p:nvSpPr>
        <p:spPr>
          <a:xfrm>
            <a:off x="6920068" y="3348865"/>
            <a:ext cx="789333" cy="7417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31B96A-6BBD-334E-69D4-B222A7EB0BC2}"/>
              </a:ext>
            </a:extLst>
          </p:cNvPr>
          <p:cNvGrpSpPr/>
          <p:nvPr/>
        </p:nvGrpSpPr>
        <p:grpSpPr>
          <a:xfrm>
            <a:off x="1651951" y="4038834"/>
            <a:ext cx="9055858" cy="2794840"/>
            <a:chOff x="1651951" y="4038834"/>
            <a:chExt cx="9055858" cy="2794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8A99E8-6C92-A84B-08FD-D2ED57271AD7}"/>
                    </a:ext>
                  </a:extLst>
                </p:cNvPr>
                <p:cNvSpPr txBox="1"/>
                <p:nvPr/>
              </p:nvSpPr>
              <p:spPr>
                <a:xfrm>
                  <a:off x="1651951" y="5264014"/>
                  <a:ext cx="9055858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4800" i="1" dirty="0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GB" sz="4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sz="48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48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4800" dirty="0"/>
                    <a:t>always has the </a:t>
                  </a:r>
                  <a:r>
                    <a:rPr lang="en-GB" sz="4800" dirty="0">
                      <a:solidFill>
                        <a:srgbClr val="FF0000"/>
                      </a:solidFill>
                    </a:rPr>
                    <a:t>same constant amount</a:t>
                  </a:r>
                  <a:r>
                    <a:rPr lang="en-GB" sz="4800" dirty="0"/>
                    <a:t> of dark energy.</a:t>
                  </a:r>
                  <a:endParaRPr lang="en-CA" sz="48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8A99E8-6C92-A84B-08FD-D2ED57271A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951" y="5264014"/>
                  <a:ext cx="9055858" cy="1569660"/>
                </a:xfrm>
                <a:prstGeom prst="rect">
                  <a:avLst/>
                </a:prstGeom>
                <a:blipFill>
                  <a:blip r:embed="rId15"/>
                  <a:stretch>
                    <a:fillRect t="-8560" r="-3096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954EE85-74B5-AB5C-02C2-15B4029BC8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8488" y="4038834"/>
              <a:ext cx="2022149" cy="1323676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0AD64CC-3FA9-2253-6EA1-C18950C0D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9929" y="4055753"/>
              <a:ext cx="19711" cy="1286843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C244078-9E20-B730-5550-5F13BD2DC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401" y="4135718"/>
              <a:ext cx="3823847" cy="1293836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552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5"/>
    </mc:Choice>
    <mc:Fallback xmlns="">
      <p:transition spd="slow" advTm="13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5B941B-A57D-BEF8-C8D5-F8F614A0659F}"/>
              </a:ext>
            </a:extLst>
          </p:cNvPr>
          <p:cNvGrpSpPr/>
          <p:nvPr/>
        </p:nvGrpSpPr>
        <p:grpSpPr>
          <a:xfrm>
            <a:off x="519114" y="212611"/>
            <a:ext cx="5432916" cy="866621"/>
            <a:chOff x="1025032" y="531827"/>
            <a:chExt cx="5432916" cy="8666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A5BE381-6983-ECED-E64D-932308B085D1}"/>
                    </a:ext>
                  </a:extLst>
                </p:cNvPr>
                <p:cNvSpPr txBox="1"/>
                <p:nvPr/>
              </p:nvSpPr>
              <p:spPr>
                <a:xfrm>
                  <a:off x="3293834" y="531827"/>
                  <a:ext cx="3164114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A5BE381-6983-ECED-E64D-932308B08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834" y="531827"/>
                  <a:ext cx="3164114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A4D056-6B19-C0A2-BF3D-CD59172CFBD4}"/>
                </a:ext>
              </a:extLst>
            </p:cNvPr>
            <p:cNvSpPr txBox="1"/>
            <p:nvPr/>
          </p:nvSpPr>
          <p:spPr>
            <a:xfrm>
              <a:off x="1025032" y="567451"/>
              <a:ext cx="195307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800" b="0" dirty="0"/>
                <a:t>Matter</a:t>
              </a:r>
              <a:endParaRPr lang="en-CA" sz="4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85BF17-0296-52AA-B462-5F81C3616891}"/>
              </a:ext>
            </a:extLst>
          </p:cNvPr>
          <p:cNvGrpSpPr/>
          <p:nvPr/>
        </p:nvGrpSpPr>
        <p:grpSpPr>
          <a:xfrm>
            <a:off x="206104" y="3180257"/>
            <a:ext cx="5476666" cy="1754326"/>
            <a:chOff x="8098972" y="-44668"/>
            <a:chExt cx="5476666" cy="1754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3C94E09-C189-095A-62B6-79362B3CFBCA}"/>
                    </a:ext>
                  </a:extLst>
                </p:cNvPr>
                <p:cNvSpPr txBox="1"/>
                <p:nvPr/>
              </p:nvSpPr>
              <p:spPr>
                <a:xfrm>
                  <a:off x="11072590" y="383912"/>
                  <a:ext cx="2503048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3C94E09-C189-095A-62B6-79362B3CF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2590" y="383912"/>
                  <a:ext cx="2503048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05EFE-822F-FCE7-9C1C-4B342CEE9B45}"/>
                </a:ext>
              </a:extLst>
            </p:cNvPr>
            <p:cNvSpPr txBox="1"/>
            <p:nvPr/>
          </p:nvSpPr>
          <p:spPr>
            <a:xfrm>
              <a:off x="8098972" y="-44668"/>
              <a:ext cx="297361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400" b="0" dirty="0"/>
                <a:t>Dark Energy</a:t>
              </a:r>
              <a:br>
                <a:rPr lang="en-GB" sz="4400" b="0" dirty="0"/>
              </a:br>
              <a:r>
                <a:rPr lang="en-GB" sz="3200" b="0" dirty="0"/>
                <a:t>(cosmological constant)</a:t>
              </a:r>
              <a:endParaRPr lang="en-CA" sz="440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3D4F6-643C-781D-1051-861605518EF0}"/>
              </a:ext>
            </a:extLst>
          </p:cNvPr>
          <p:cNvCxnSpPr>
            <a:cxnSpLocks/>
          </p:cNvCxnSpPr>
          <p:nvPr/>
        </p:nvCxnSpPr>
        <p:spPr>
          <a:xfrm rot="16200000">
            <a:off x="6091327" y="-2780077"/>
            <a:ext cx="0" cy="1177044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EE6A21-B0A7-6331-8193-48239BF235FD}"/>
              </a:ext>
            </a:extLst>
          </p:cNvPr>
          <p:cNvCxnSpPr>
            <a:cxnSpLocks/>
          </p:cNvCxnSpPr>
          <p:nvPr/>
        </p:nvCxnSpPr>
        <p:spPr>
          <a:xfrm rot="16200000">
            <a:off x="6091327" y="-4343903"/>
            <a:ext cx="0" cy="1177044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E796A6-91AE-A2FC-0B4D-68260F0FBCD7}"/>
              </a:ext>
            </a:extLst>
          </p:cNvPr>
          <p:cNvCxnSpPr>
            <a:cxnSpLocks/>
          </p:cNvCxnSpPr>
          <p:nvPr/>
        </p:nvCxnSpPr>
        <p:spPr>
          <a:xfrm>
            <a:off x="-20868" y="493458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A7A6E2B-CE3F-C92C-EF02-669CB4EABFD0}"/>
              </a:ext>
            </a:extLst>
          </p:cNvPr>
          <p:cNvGrpSpPr/>
          <p:nvPr/>
        </p:nvGrpSpPr>
        <p:grpSpPr>
          <a:xfrm>
            <a:off x="6327850" y="65429"/>
            <a:ext cx="5620853" cy="1440549"/>
            <a:chOff x="6096000" y="351147"/>
            <a:chExt cx="5620853" cy="1440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BF3182A-ADD8-D2AD-05B6-6E2DB00C99BA}"/>
                    </a:ext>
                  </a:extLst>
                </p:cNvPr>
                <p:cNvSpPr txBox="1"/>
                <p:nvPr/>
              </p:nvSpPr>
              <p:spPr>
                <a:xfrm>
                  <a:off x="6096000" y="351147"/>
                  <a:ext cx="5620853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CA" sz="4800" dirty="0"/>
                    <a:t> Energy </a:t>
                  </a:r>
                  <a:r>
                    <a:rPr lang="en-CA" sz="4800" dirty="0">
                      <a:solidFill>
                        <a:srgbClr val="0070C0"/>
                      </a:solidFill>
                    </a:rPr>
                    <a:t>Conserved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BF3182A-ADD8-D2AD-05B6-6E2DB00C9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51147"/>
                  <a:ext cx="5620853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16176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93F855-45A8-A0F6-6EEC-BA0CEA6B03E3}"/>
                </a:ext>
              </a:extLst>
            </p:cNvPr>
            <p:cNvSpPr txBox="1"/>
            <p:nvPr/>
          </p:nvSpPr>
          <p:spPr>
            <a:xfrm>
              <a:off x="6912620" y="1083810"/>
              <a:ext cx="459215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000" dirty="0"/>
                <a:t>as universe expands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F76D296-3B31-97DE-A24C-51BDE6B6FA76}"/>
              </a:ext>
            </a:extLst>
          </p:cNvPr>
          <p:cNvSpPr txBox="1"/>
          <p:nvPr/>
        </p:nvSpPr>
        <p:spPr>
          <a:xfrm>
            <a:off x="783620" y="4988300"/>
            <a:ext cx="106463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/>
              <a:t>Energy is </a:t>
            </a:r>
            <a:r>
              <a:rPr lang="en-CA" sz="6000" b="1" u="sng" dirty="0"/>
              <a:t>not globally conserved</a:t>
            </a:r>
            <a:r>
              <a:rPr lang="en-CA" sz="6000" dirty="0"/>
              <a:t> in General Relativity.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342155-2910-B9CB-C05F-CD3A164A9166}"/>
              </a:ext>
            </a:extLst>
          </p:cNvPr>
          <p:cNvGrpSpPr/>
          <p:nvPr/>
        </p:nvGrpSpPr>
        <p:grpSpPr>
          <a:xfrm>
            <a:off x="6327851" y="1586971"/>
            <a:ext cx="5620853" cy="1440549"/>
            <a:chOff x="6096000" y="351147"/>
            <a:chExt cx="5620853" cy="1440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F66C151-CF26-A07A-1B43-918AB7041186}"/>
                    </a:ext>
                  </a:extLst>
                </p:cNvPr>
                <p:cNvSpPr txBox="1"/>
                <p:nvPr/>
              </p:nvSpPr>
              <p:spPr>
                <a:xfrm>
                  <a:off x="6096000" y="351147"/>
                  <a:ext cx="5620853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CA" sz="4800" dirty="0"/>
                    <a:t> Energy “</a:t>
                  </a:r>
                  <a:r>
                    <a:rPr lang="en-CA" sz="4800" dirty="0">
                      <a:solidFill>
                        <a:srgbClr val="FF0000"/>
                      </a:solidFill>
                    </a:rPr>
                    <a:t>Lost</a:t>
                  </a:r>
                  <a:r>
                    <a:rPr lang="en-CA" sz="4800" dirty="0"/>
                    <a:t>”?</a:t>
                  </a:r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F66C151-CF26-A07A-1B43-918AB7041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51147"/>
                  <a:ext cx="5620853" cy="830997"/>
                </a:xfrm>
                <a:prstGeom prst="rect">
                  <a:avLst/>
                </a:prstGeom>
                <a:blipFill>
                  <a:blip r:embed="rId6"/>
                  <a:stretch>
                    <a:fillRect t="-16058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BD9D0C-15DF-1964-2317-12C38A75DE52}"/>
                </a:ext>
              </a:extLst>
            </p:cNvPr>
            <p:cNvSpPr txBox="1"/>
            <p:nvPr/>
          </p:nvSpPr>
          <p:spPr>
            <a:xfrm>
              <a:off x="6912620" y="1083810"/>
              <a:ext cx="459215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000" dirty="0"/>
                <a:t>as universe expands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BA20A1-DF2E-BFA5-5589-9FD97D31BF05}"/>
              </a:ext>
            </a:extLst>
          </p:cNvPr>
          <p:cNvGrpSpPr/>
          <p:nvPr/>
        </p:nvGrpSpPr>
        <p:grpSpPr>
          <a:xfrm>
            <a:off x="6327851" y="3337145"/>
            <a:ext cx="5620853" cy="1440549"/>
            <a:chOff x="6096000" y="351147"/>
            <a:chExt cx="5620853" cy="1440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9207785-30A8-6B6D-DFA0-EA774E11EB4F}"/>
                    </a:ext>
                  </a:extLst>
                </p:cNvPr>
                <p:cNvSpPr txBox="1"/>
                <p:nvPr/>
              </p:nvSpPr>
              <p:spPr>
                <a:xfrm>
                  <a:off x="6096000" y="351147"/>
                  <a:ext cx="5620853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CA" sz="4800" dirty="0"/>
                    <a:t> Energy “</a:t>
                  </a:r>
                  <a:r>
                    <a:rPr lang="en-CA" sz="4800" dirty="0">
                      <a:solidFill>
                        <a:srgbClr val="00B050"/>
                      </a:solidFill>
                    </a:rPr>
                    <a:t>Gained</a:t>
                  </a:r>
                  <a:r>
                    <a:rPr lang="en-CA" sz="4800" dirty="0"/>
                    <a:t>”?</a:t>
                  </a:r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9207785-30A8-6B6D-DFA0-EA774E11E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51147"/>
                  <a:ext cx="5620853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16058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2BB188-80AC-0877-A856-EF200832C80A}"/>
                </a:ext>
              </a:extLst>
            </p:cNvPr>
            <p:cNvSpPr txBox="1"/>
            <p:nvPr/>
          </p:nvSpPr>
          <p:spPr>
            <a:xfrm>
              <a:off x="6912620" y="1083810"/>
              <a:ext cx="459215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000" dirty="0"/>
                <a:t>as universe expands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8268F8-AE74-21CE-3E66-236B02653CFD}"/>
              </a:ext>
            </a:extLst>
          </p:cNvPr>
          <p:cNvGrpSpPr/>
          <p:nvPr/>
        </p:nvGrpSpPr>
        <p:grpSpPr>
          <a:xfrm>
            <a:off x="243296" y="1707664"/>
            <a:ext cx="5779983" cy="866621"/>
            <a:chOff x="677965" y="531827"/>
            <a:chExt cx="5779983" cy="8666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C2880B-FC29-46F6-08D2-0903DC0808D0}"/>
                    </a:ext>
                  </a:extLst>
                </p:cNvPr>
                <p:cNvSpPr txBox="1"/>
                <p:nvPr/>
              </p:nvSpPr>
              <p:spPr>
                <a:xfrm>
                  <a:off x="3293834" y="531827"/>
                  <a:ext cx="3164114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C2880B-FC29-46F6-08D2-0903DC080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3834" y="531827"/>
                  <a:ext cx="3164114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65FC91-4CE0-5F23-A787-7F2B585BF8FC}"/>
                </a:ext>
              </a:extLst>
            </p:cNvPr>
            <p:cNvSpPr txBox="1"/>
            <p:nvPr/>
          </p:nvSpPr>
          <p:spPr>
            <a:xfrm>
              <a:off x="677965" y="567451"/>
              <a:ext cx="255451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b="0" dirty="0"/>
                <a:t>Radiation</a:t>
              </a:r>
              <a:endParaRPr lang="en-CA" sz="4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103CF8-D990-D77F-F79F-AFE80F0F65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32560" y="939240"/>
              <a:ext cx="942480" cy="3523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103CF8-D990-D77F-F79F-AFE80F0F65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3200" y="929880"/>
                <a:ext cx="961200" cy="3542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766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38"/>
    </mc:Choice>
    <mc:Fallback xmlns="">
      <p:transition spd="slow" advTm="27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763DF7-E2D9-70AD-613B-B55A8132F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012" y="0"/>
            <a:ext cx="3113987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45A72F-66E8-F163-33BA-7EEC55614169}"/>
              </a:ext>
            </a:extLst>
          </p:cNvPr>
          <p:cNvSpPr txBox="1"/>
          <p:nvPr/>
        </p:nvSpPr>
        <p:spPr>
          <a:xfrm>
            <a:off x="8896350" y="4629150"/>
            <a:ext cx="32956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dirty="0"/>
              <a:t>Emmy </a:t>
            </a:r>
            <a:r>
              <a:rPr lang="en-CA" sz="4000" dirty="0" err="1"/>
              <a:t>Noether</a:t>
            </a:r>
            <a:br>
              <a:rPr lang="en-CA" sz="4000" dirty="0"/>
            </a:br>
            <a:r>
              <a:rPr lang="en-CA" sz="4000" dirty="0"/>
              <a:t>(1882-1935)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4B02E5-D5D8-B4BD-6BB7-FD1D93EF1AA8}"/>
                  </a:ext>
                </a:extLst>
              </p:cNvPr>
              <p:cNvSpPr txBox="1"/>
              <p:nvPr/>
            </p:nvSpPr>
            <p:spPr>
              <a:xfrm>
                <a:off x="0" y="0"/>
                <a:ext cx="9467850" cy="6971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800" b="1" dirty="0"/>
                  <a:t>According To </a:t>
                </a:r>
                <a:r>
                  <a:rPr lang="en-GB" sz="4800" b="1" u="sng" dirty="0" err="1"/>
                  <a:t>Noether’s</a:t>
                </a:r>
                <a:r>
                  <a:rPr lang="en-GB" sz="4800" b="1" u="sng" dirty="0"/>
                  <a:t> Theorem</a:t>
                </a:r>
                <a:r>
                  <a:rPr lang="en-GB" sz="4800" b="1" dirty="0"/>
                  <a:t>:</a:t>
                </a:r>
              </a:p>
              <a:p>
                <a:pPr marL="685800" indent="-6858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“Conservation of Energy” only holds globally if the universe is </a:t>
                </a:r>
                <a:r>
                  <a:rPr lang="en-GB" sz="4800" dirty="0">
                    <a:solidFill>
                      <a:srgbClr val="0070C0"/>
                    </a:solidFill>
                  </a:rPr>
                  <a:t>invariant under time-translations</a:t>
                </a:r>
              </a:p>
              <a:p>
                <a:pPr marL="685800" indent="-6858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If the universe’s scale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800" dirty="0"/>
                  <a:t> is changing overtime, </a:t>
                </a:r>
                <a:r>
                  <a:rPr lang="en-GB" sz="4800" dirty="0">
                    <a:solidFill>
                      <a:srgbClr val="C00000"/>
                    </a:solidFill>
                  </a:rPr>
                  <a:t>we don’t have time-translation symmetry</a:t>
                </a:r>
              </a:p>
              <a:p>
                <a:pPr marL="685800" indent="-6858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4800" dirty="0"/>
                  <a:t> There is no resulting “conservation of energy” law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4B02E5-D5D8-B4BD-6BB7-FD1D93EF1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467850" cy="6971139"/>
              </a:xfrm>
              <a:prstGeom prst="rect">
                <a:avLst/>
              </a:prstGeom>
              <a:blipFill>
                <a:blip r:embed="rId4"/>
                <a:stretch>
                  <a:fillRect l="-2898" t="-1923" r="-2318" b="-36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450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2"/>
    </mc:Choice>
    <mc:Fallback xmlns="">
      <p:transition spd="slow" advTm="17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949450-FC25-4353-A300-AEB988C99E47}"/>
              </a:ext>
            </a:extLst>
          </p:cNvPr>
          <p:cNvCxnSpPr>
            <a:cxnSpLocks/>
          </p:cNvCxnSpPr>
          <p:nvPr/>
        </p:nvCxnSpPr>
        <p:spPr>
          <a:xfrm>
            <a:off x="0" y="222440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EDAE20B-20C2-E1E2-FD26-35AEBB1F094F}"/>
              </a:ext>
            </a:extLst>
          </p:cNvPr>
          <p:cNvGrpSpPr/>
          <p:nvPr/>
        </p:nvGrpSpPr>
        <p:grpSpPr>
          <a:xfrm>
            <a:off x="56084" y="-134668"/>
            <a:ext cx="11801620" cy="2417573"/>
            <a:chOff x="56084" y="-134668"/>
            <a:chExt cx="11801620" cy="2417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E7F396-2F96-436E-BEF5-5BCDCA759D3D}"/>
                    </a:ext>
                  </a:extLst>
                </p:cNvPr>
                <p:cNvSpPr txBox="1"/>
                <p:nvPr/>
              </p:nvSpPr>
              <p:spPr>
                <a:xfrm>
                  <a:off x="2720988" y="135589"/>
                  <a:ext cx="9136716" cy="19453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2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func>
                                                      <m:funcPr>
                                                        <m:ctrlP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2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200" i="1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func>
                                                      <m:funcPr>
                                                        <m:ctrlP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2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200" i="1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func>
                                                    <m:func>
                                                      <m:funcPr>
                                                        <m:ctrlP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2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20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E7F396-2F96-436E-BEF5-5BCDCA759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988" y="135589"/>
                  <a:ext cx="9136716" cy="19453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47AC9C-65DD-4649-8B94-3C4A79EC96F8}"/>
                </a:ext>
              </a:extLst>
            </p:cNvPr>
            <p:cNvSpPr txBox="1"/>
            <p:nvPr/>
          </p:nvSpPr>
          <p:spPr>
            <a:xfrm>
              <a:off x="108662" y="-134668"/>
              <a:ext cx="21804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/>
                <a:t>closed</a:t>
              </a:r>
            </a:p>
            <a:p>
              <a:r>
                <a:rPr lang="en-CA" sz="3600" dirty="0"/>
                <a:t>(spherical)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4C6A08-4CCC-434E-B9EB-A8940B3E9964}"/>
                    </a:ext>
                  </a:extLst>
                </p:cNvPr>
                <p:cNvSpPr txBox="1"/>
                <p:nvPr/>
              </p:nvSpPr>
              <p:spPr>
                <a:xfrm>
                  <a:off x="56084" y="1359575"/>
                  <a:ext cx="2546916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F4C6A08-4CCC-434E-B9EB-A8940B3E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84" y="1359575"/>
                  <a:ext cx="2546916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93B883-5181-B8A0-4ABA-9889021286EF}"/>
              </a:ext>
            </a:extLst>
          </p:cNvPr>
          <p:cNvGrpSpPr/>
          <p:nvPr/>
        </p:nvGrpSpPr>
        <p:grpSpPr>
          <a:xfrm>
            <a:off x="0" y="4454787"/>
            <a:ext cx="12135916" cy="2495546"/>
            <a:chOff x="0" y="4454787"/>
            <a:chExt cx="12135916" cy="2495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42476FE-100D-4E22-BA69-DBD8194FEFFC}"/>
                    </a:ext>
                  </a:extLst>
                </p:cNvPr>
                <p:cNvSpPr txBox="1"/>
                <p:nvPr/>
              </p:nvSpPr>
              <p:spPr>
                <a:xfrm>
                  <a:off x="2603000" y="4777070"/>
                  <a:ext cx="9532916" cy="19453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2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func>
                                                      <m:funcPr>
                                                        <m:ctrlP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2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sinh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200" i="1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2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func>
                                                      <m:funcPr>
                                                        <m:ctrlP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2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sinh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200" i="1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func>
                                                    <m:func>
                                                      <m:funcPr>
                                                        <m:ctrlP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2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20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42476FE-100D-4E22-BA69-DBD8194FE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000" y="4777070"/>
                  <a:ext cx="9532916" cy="19453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591CDF-37FD-4FF7-9863-04EA25F9E6D2}"/>
                </a:ext>
              </a:extLst>
            </p:cNvPr>
            <p:cNvSpPr txBox="1"/>
            <p:nvPr/>
          </p:nvSpPr>
          <p:spPr>
            <a:xfrm>
              <a:off x="0" y="4454787"/>
              <a:ext cx="242989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000" dirty="0"/>
                <a:t>open</a:t>
              </a:r>
            </a:p>
            <a:p>
              <a:pPr algn="ctr"/>
              <a:r>
                <a:rPr lang="en-CA" sz="3600" dirty="0"/>
                <a:t>(hyperbolic)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4C70C7-91ED-430E-B3DF-4C446A64499E}"/>
                    </a:ext>
                  </a:extLst>
                </p:cNvPr>
                <p:cNvSpPr txBox="1"/>
                <p:nvPr/>
              </p:nvSpPr>
              <p:spPr>
                <a:xfrm>
                  <a:off x="56084" y="6027003"/>
                  <a:ext cx="2546916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4C70C7-91ED-430E-B3DF-4C446A644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84" y="6027003"/>
                  <a:ext cx="2546916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4BF713-F213-A483-4B6F-E6F59A5800EC}"/>
              </a:ext>
            </a:extLst>
          </p:cNvPr>
          <p:cNvGrpSpPr/>
          <p:nvPr/>
        </p:nvGrpSpPr>
        <p:grpSpPr>
          <a:xfrm>
            <a:off x="56084" y="2292074"/>
            <a:ext cx="11140312" cy="2323932"/>
            <a:chOff x="56084" y="2292074"/>
            <a:chExt cx="11140312" cy="2323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1C81678-510E-4DC1-B9A4-CF30CCF78158}"/>
                    </a:ext>
                  </a:extLst>
                </p:cNvPr>
                <p:cNvSpPr txBox="1"/>
                <p:nvPr/>
              </p:nvSpPr>
              <p:spPr>
                <a:xfrm>
                  <a:off x="2603000" y="2340528"/>
                  <a:ext cx="8593396" cy="21769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6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r>
                                                      <a:rPr lang="en-GB" sz="36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6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r>
                                                      <a:rPr lang="en-GB" sz="36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  <m:func>
                                                      <m:funcPr>
                                                        <m:ctrlP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60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1C81678-510E-4DC1-B9A4-CF30CCF78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000" y="2340528"/>
                  <a:ext cx="8593396" cy="21769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150170-EFAE-4AF9-942D-382687176D21}"/>
                </a:ext>
              </a:extLst>
            </p:cNvPr>
            <p:cNvSpPr txBox="1"/>
            <p:nvPr/>
          </p:nvSpPr>
          <p:spPr>
            <a:xfrm>
              <a:off x="108662" y="2292074"/>
              <a:ext cx="12146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/>
                <a:t>flat</a:t>
              </a:r>
              <a:endParaRPr lang="en-CA" sz="6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71B5A08-386F-4AEC-A59E-586975950C8E}"/>
                    </a:ext>
                  </a:extLst>
                </p:cNvPr>
                <p:cNvSpPr txBox="1"/>
                <p:nvPr/>
              </p:nvSpPr>
              <p:spPr>
                <a:xfrm>
                  <a:off x="56084" y="3692676"/>
                  <a:ext cx="202914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71B5A08-386F-4AEC-A59E-586975950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84" y="3692676"/>
                  <a:ext cx="2029145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9FA233-0669-3BC3-7598-AFBA1B7F46CC}"/>
              </a:ext>
            </a:extLst>
          </p:cNvPr>
          <p:cNvCxnSpPr>
            <a:cxnSpLocks/>
          </p:cNvCxnSpPr>
          <p:nvPr/>
        </p:nvCxnSpPr>
        <p:spPr>
          <a:xfrm>
            <a:off x="0" y="461856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7945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9"/>
    </mc:Choice>
    <mc:Fallback xmlns="">
      <p:transition spd="slow" advTm="14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656151-5B7F-F1FA-0A07-08B2CFFDE233}"/>
              </a:ext>
            </a:extLst>
          </p:cNvPr>
          <p:cNvSpPr txBox="1"/>
          <p:nvPr/>
        </p:nvSpPr>
        <p:spPr>
          <a:xfrm>
            <a:off x="76200" y="71561"/>
            <a:ext cx="102679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sz="6600" u="sng" dirty="0"/>
              <a:t>Local</a:t>
            </a:r>
            <a:r>
              <a:rPr lang="en-CA" sz="6600" dirty="0"/>
              <a:t> Conservation of Energy: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8C8DC9-C82C-7AD8-AC1D-89270E90123C}"/>
                  </a:ext>
                </a:extLst>
              </p:cNvPr>
              <p:cNvSpPr txBox="1"/>
              <p:nvPr/>
            </p:nvSpPr>
            <p:spPr>
              <a:xfrm>
                <a:off x="590550" y="1802113"/>
                <a:ext cx="5505450" cy="1632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8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CA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8C8DC9-C82C-7AD8-AC1D-89270E901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1802113"/>
                <a:ext cx="5505450" cy="1632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8DFAA1B-4F68-7EC8-0506-F9FA74C3057B}"/>
              </a:ext>
            </a:extLst>
          </p:cNvPr>
          <p:cNvSpPr txBox="1"/>
          <p:nvPr/>
        </p:nvSpPr>
        <p:spPr>
          <a:xfrm>
            <a:off x="561975" y="4272171"/>
            <a:ext cx="110680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6600" dirty="0"/>
              <a:t>We </a:t>
            </a:r>
            <a:r>
              <a:rPr lang="en-CA" sz="6600" u="sng" dirty="0"/>
              <a:t>can’t</a:t>
            </a:r>
            <a:r>
              <a:rPr lang="en-CA" sz="6600" dirty="0"/>
              <a:t> extended this </a:t>
            </a:r>
            <a:r>
              <a:rPr lang="en-CA" sz="6600" dirty="0">
                <a:solidFill>
                  <a:srgbClr val="FF0000"/>
                </a:solidFill>
              </a:rPr>
              <a:t>globally</a:t>
            </a:r>
            <a:r>
              <a:rPr lang="en-CA" sz="6600" dirty="0"/>
              <a:t>.</a:t>
            </a:r>
            <a:br>
              <a:rPr lang="en-CA" sz="6600" dirty="0"/>
            </a:br>
            <a:r>
              <a:rPr lang="en-CA" sz="6600" dirty="0"/>
              <a:t>(to an </a:t>
            </a:r>
            <a:r>
              <a:rPr lang="en-CA" sz="6600" dirty="0">
                <a:solidFill>
                  <a:srgbClr val="C00000"/>
                </a:solidFill>
              </a:rPr>
              <a:t>integral law</a:t>
            </a:r>
            <a:r>
              <a:rPr lang="en-CA" sz="66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D2208-967B-6A2D-1ACF-11EBA5A7AAEA}"/>
              </a:ext>
            </a:extLst>
          </p:cNvPr>
          <p:cNvSpPr txBox="1"/>
          <p:nvPr/>
        </p:nvSpPr>
        <p:spPr>
          <a:xfrm>
            <a:off x="6454321" y="1648866"/>
            <a:ext cx="55934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6600" dirty="0"/>
              <a:t>Differential Law</a:t>
            </a:r>
            <a:br>
              <a:rPr lang="en-CA" sz="6600" dirty="0"/>
            </a:br>
            <a:r>
              <a:rPr lang="en-CA" sz="5400" dirty="0"/>
              <a:t>(</a:t>
            </a:r>
            <a:r>
              <a:rPr lang="en-CA" sz="5400" dirty="0">
                <a:solidFill>
                  <a:srgbClr val="00B050"/>
                </a:solidFill>
              </a:rPr>
              <a:t>locally</a:t>
            </a:r>
            <a:r>
              <a:rPr lang="en-CA" sz="5400" dirty="0"/>
              <a:t> at a </a:t>
            </a:r>
            <a:r>
              <a:rPr lang="en-CA" sz="5400" dirty="0">
                <a:solidFill>
                  <a:srgbClr val="007434"/>
                </a:solidFill>
              </a:rPr>
              <a:t>point</a:t>
            </a:r>
            <a:r>
              <a:rPr lang="en-CA" sz="5400" dirty="0"/>
              <a:t>)</a:t>
            </a:r>
            <a:endParaRPr lang="en-CA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04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3"/>
    </mc:Choice>
    <mc:Fallback xmlns="">
      <p:transition spd="slow" advTm="18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F0F9FE9A-34C7-9442-1891-7FFFD8345EE8}"/>
              </a:ext>
            </a:extLst>
          </p:cNvPr>
          <p:cNvSpPr txBox="1"/>
          <p:nvPr/>
        </p:nvSpPr>
        <p:spPr>
          <a:xfrm>
            <a:off x="76200" y="71561"/>
            <a:ext cx="75819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6600" dirty="0"/>
              <a:t>Cosmic Rest Frame:</a:t>
            </a:r>
            <a:endParaRPr lang="en-CA" sz="6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748AA2-8C35-D71A-E4F0-F3F4EFC56179}"/>
              </a:ext>
            </a:extLst>
          </p:cNvPr>
          <p:cNvSpPr txBox="1"/>
          <p:nvPr/>
        </p:nvSpPr>
        <p:spPr>
          <a:xfrm>
            <a:off x="5790994" y="3069130"/>
            <a:ext cx="64812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6000" dirty="0"/>
              <a:t>We can’t directly compare two distant frames.</a:t>
            </a:r>
            <a:endParaRPr lang="en-CA" sz="6000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9E2E153-5F60-8ACB-9DC9-50761D9FA7D1}"/>
              </a:ext>
            </a:extLst>
          </p:cNvPr>
          <p:cNvGrpSpPr/>
          <p:nvPr/>
        </p:nvGrpSpPr>
        <p:grpSpPr>
          <a:xfrm>
            <a:off x="415701" y="1538516"/>
            <a:ext cx="6550250" cy="5278875"/>
            <a:chOff x="1807451" y="3505200"/>
            <a:chExt cx="4097372" cy="3302088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86D18D8-B95F-7CFB-FEE2-458275DB98B6}"/>
                </a:ext>
              </a:extLst>
            </p:cNvPr>
            <p:cNvSpPr/>
            <p:nvPr/>
          </p:nvSpPr>
          <p:spPr>
            <a:xfrm>
              <a:off x="4411957" y="3530600"/>
              <a:ext cx="1473200" cy="2806700"/>
            </a:xfrm>
            <a:custGeom>
              <a:avLst/>
              <a:gdLst>
                <a:gd name="connsiteX0" fmla="*/ 0 w 1473200"/>
                <a:gd name="connsiteY0" fmla="*/ 2806700 h 2806700"/>
                <a:gd name="connsiteX1" fmla="*/ 635000 w 1473200"/>
                <a:gd name="connsiteY1" fmla="*/ 1892300 h 2806700"/>
                <a:gd name="connsiteX2" fmla="*/ 1473200 w 1473200"/>
                <a:gd name="connsiteY2" fmla="*/ 0 h 280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2806700">
                  <a:moveTo>
                    <a:pt x="0" y="2806700"/>
                  </a:moveTo>
                  <a:cubicBezTo>
                    <a:pt x="194733" y="2583391"/>
                    <a:pt x="389467" y="2360083"/>
                    <a:pt x="635000" y="1892300"/>
                  </a:cubicBezTo>
                  <a:cubicBezTo>
                    <a:pt x="880533" y="1424517"/>
                    <a:pt x="1473200" y="0"/>
                    <a:pt x="147320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000A146-4556-8B10-513F-79E99F389813}"/>
                </a:ext>
              </a:extLst>
            </p:cNvPr>
            <p:cNvSpPr/>
            <p:nvPr/>
          </p:nvSpPr>
          <p:spPr>
            <a:xfrm>
              <a:off x="3053057" y="3505200"/>
              <a:ext cx="520700" cy="2832100"/>
            </a:xfrm>
            <a:custGeom>
              <a:avLst/>
              <a:gdLst>
                <a:gd name="connsiteX0" fmla="*/ 520700 w 520700"/>
                <a:gd name="connsiteY0" fmla="*/ 2832100 h 2832100"/>
                <a:gd name="connsiteX1" fmla="*/ 317500 w 520700"/>
                <a:gd name="connsiteY1" fmla="*/ 1930400 h 2832100"/>
                <a:gd name="connsiteX2" fmla="*/ 0 w 520700"/>
                <a:gd name="connsiteY2" fmla="*/ 0 h 283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700" h="2832100">
                  <a:moveTo>
                    <a:pt x="520700" y="2832100"/>
                  </a:moveTo>
                  <a:cubicBezTo>
                    <a:pt x="462491" y="2617258"/>
                    <a:pt x="404283" y="2402417"/>
                    <a:pt x="317500" y="1930400"/>
                  </a:cubicBezTo>
                  <a:cubicBezTo>
                    <a:pt x="230717" y="1458383"/>
                    <a:pt x="115358" y="729191"/>
                    <a:pt x="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C98F844-80FB-0FCD-C77F-BB5D4F859C6A}"/>
                    </a:ext>
                  </a:extLst>
                </p:cNvPr>
                <p:cNvSpPr txBox="1"/>
                <p:nvPr/>
              </p:nvSpPr>
              <p:spPr>
                <a:xfrm>
                  <a:off x="1807451" y="6181497"/>
                  <a:ext cx="1117947" cy="625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C98F844-80FB-0FCD-C77F-BB5D4F859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451" y="6181497"/>
                  <a:ext cx="1117947" cy="6257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A558357-2F2D-CAC4-E6ED-D20B031495AA}"/>
                </a:ext>
              </a:extLst>
            </p:cNvPr>
            <p:cNvGrpSpPr/>
            <p:nvPr/>
          </p:nvGrpSpPr>
          <p:grpSpPr>
            <a:xfrm>
              <a:off x="1868683" y="3518912"/>
              <a:ext cx="4036140" cy="1226489"/>
              <a:chOff x="1317526" y="3767973"/>
              <a:chExt cx="4036140" cy="1226489"/>
            </a:xfrm>
          </p:grpSpPr>
          <p:sp>
            <p:nvSpPr>
              <p:cNvPr id="121" name="Parallelogram 120">
                <a:extLst>
                  <a:ext uri="{FF2B5EF4-FFF2-40B4-BE49-F238E27FC236}">
                    <a16:creationId xmlns:a16="http://schemas.microsoft.com/office/drawing/2014/main" id="{41E6B5C2-F63E-5D4F-EDBF-4E44727B0709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98171"/>
                </a:avLst>
              </a:prstGeom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BC35973-3405-A076-E2E8-EB551A4696D7}"/>
                  </a:ext>
                </a:extLst>
              </p:cNvPr>
              <p:cNvCxnSpPr>
                <a:stCxn id="121" idx="1"/>
                <a:endCxn id="121" idx="3"/>
              </p:cNvCxnSpPr>
              <p:nvPr/>
            </p:nvCxnSpPr>
            <p:spPr>
              <a:xfrm flipH="1">
                <a:off x="2741972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4ABE5C4-C220-86B5-DF08-E44283182768}"/>
                  </a:ext>
                </a:extLst>
              </p:cNvPr>
              <p:cNvCxnSpPr/>
              <p:nvPr/>
            </p:nvCxnSpPr>
            <p:spPr>
              <a:xfrm flipH="1">
                <a:off x="1989184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47FD2C6-1E9C-4141-3EDC-A8BC942634B6}"/>
                  </a:ext>
                </a:extLst>
              </p:cNvPr>
              <p:cNvCxnSpPr/>
              <p:nvPr/>
            </p:nvCxnSpPr>
            <p:spPr>
              <a:xfrm flipH="1">
                <a:off x="3454195" y="3767973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59C73A5-249B-E93B-72F9-B6A9FDDAB73A}"/>
                  </a:ext>
                </a:extLst>
              </p:cNvPr>
              <p:cNvCxnSpPr>
                <a:cxnSpLocks/>
                <a:stCxn id="121" idx="2"/>
                <a:endCxn id="121" idx="5"/>
              </p:cNvCxnSpPr>
              <p:nvPr/>
            </p:nvCxnSpPr>
            <p:spPr>
              <a:xfrm flipH="1">
                <a:off x="1911150" y="43897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DC7FAED-9E0D-3448-65FC-87116A970C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3250" y="40849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6D45CF05-1DC8-708F-8C14-437220651B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6446" y="46945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CE5C4A7-CE59-3631-74B7-6AFF09B15B14}"/>
                </a:ext>
              </a:extLst>
            </p:cNvPr>
            <p:cNvGrpSpPr/>
            <p:nvPr/>
          </p:nvGrpSpPr>
          <p:grpSpPr>
            <a:xfrm>
              <a:off x="2639768" y="5415807"/>
              <a:ext cx="2459294" cy="747322"/>
              <a:chOff x="1317526" y="3767973"/>
              <a:chExt cx="4036140" cy="1226489"/>
            </a:xfrm>
          </p:grpSpPr>
          <p:sp>
            <p:nvSpPr>
              <p:cNvPr id="114" name="Parallelogram 113">
                <a:extLst>
                  <a:ext uri="{FF2B5EF4-FFF2-40B4-BE49-F238E27FC236}">
                    <a16:creationId xmlns:a16="http://schemas.microsoft.com/office/drawing/2014/main" id="{CFFC8D70-1CEA-186B-E3FD-0EFFF77C2671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98171"/>
                </a:avLst>
              </a:prstGeom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6F230D1-4131-DAF5-ABCA-00B9F2251972}"/>
                  </a:ext>
                </a:extLst>
              </p:cNvPr>
              <p:cNvCxnSpPr>
                <a:stCxn id="114" idx="1"/>
                <a:endCxn id="114" idx="3"/>
              </p:cNvCxnSpPr>
              <p:nvPr/>
            </p:nvCxnSpPr>
            <p:spPr>
              <a:xfrm flipH="1">
                <a:off x="2741972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0BA752E-A038-4C02-98CF-64C2D8352153}"/>
                  </a:ext>
                </a:extLst>
              </p:cNvPr>
              <p:cNvCxnSpPr/>
              <p:nvPr/>
            </p:nvCxnSpPr>
            <p:spPr>
              <a:xfrm flipH="1">
                <a:off x="1989184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786EF85-1F36-3C2B-0612-D92ADCB46C64}"/>
                  </a:ext>
                </a:extLst>
              </p:cNvPr>
              <p:cNvCxnSpPr/>
              <p:nvPr/>
            </p:nvCxnSpPr>
            <p:spPr>
              <a:xfrm flipH="1">
                <a:off x="3454195" y="3767973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F78427A-1DBE-44CA-F213-3E240EBD5A34}"/>
                  </a:ext>
                </a:extLst>
              </p:cNvPr>
              <p:cNvCxnSpPr>
                <a:cxnSpLocks/>
                <a:stCxn id="114" idx="2"/>
                <a:endCxn id="114" idx="5"/>
              </p:cNvCxnSpPr>
              <p:nvPr/>
            </p:nvCxnSpPr>
            <p:spPr>
              <a:xfrm flipH="1">
                <a:off x="1911150" y="43897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8D44D96-C7B2-28D7-5CB6-3449B0C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3250" y="40849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C3E2C2D-6347-6234-0F66-14528A8E6A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6446" y="46945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2424F83-A2E3-B802-D1A3-4CA76FC7B15D}"/>
                </a:ext>
              </a:extLst>
            </p:cNvPr>
            <p:cNvGrpSpPr/>
            <p:nvPr/>
          </p:nvGrpSpPr>
          <p:grpSpPr>
            <a:xfrm>
              <a:off x="3224945" y="6341857"/>
              <a:ext cx="1213184" cy="368658"/>
              <a:chOff x="1317526" y="3767973"/>
              <a:chExt cx="4036140" cy="1226489"/>
            </a:xfrm>
          </p:grpSpPr>
          <p:sp>
            <p:nvSpPr>
              <p:cNvPr id="107" name="Parallelogram 106">
                <a:extLst>
                  <a:ext uri="{FF2B5EF4-FFF2-40B4-BE49-F238E27FC236}">
                    <a16:creationId xmlns:a16="http://schemas.microsoft.com/office/drawing/2014/main" id="{4E3D55DE-BB67-0854-06BB-92F84DDB43EC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98171"/>
                </a:avLst>
              </a:prstGeom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C77131B-8641-B692-818D-A18C9E2595E9}"/>
                  </a:ext>
                </a:extLst>
              </p:cNvPr>
              <p:cNvCxnSpPr>
                <a:stCxn id="107" idx="1"/>
                <a:endCxn id="107" idx="3"/>
              </p:cNvCxnSpPr>
              <p:nvPr/>
            </p:nvCxnSpPr>
            <p:spPr>
              <a:xfrm flipH="1">
                <a:off x="2741972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A679BC2-EAF6-DDE4-460B-2A20B979647A}"/>
                  </a:ext>
                </a:extLst>
              </p:cNvPr>
              <p:cNvCxnSpPr/>
              <p:nvPr/>
            </p:nvCxnSpPr>
            <p:spPr>
              <a:xfrm flipH="1">
                <a:off x="1989184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70BE9B5-3DAD-D257-BF39-AA2FEF68911F}"/>
                  </a:ext>
                </a:extLst>
              </p:cNvPr>
              <p:cNvCxnSpPr/>
              <p:nvPr/>
            </p:nvCxnSpPr>
            <p:spPr>
              <a:xfrm flipH="1">
                <a:off x="3454195" y="3767973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ABE1E98-1314-DF74-EAE6-32DD4CE68BF7}"/>
                  </a:ext>
                </a:extLst>
              </p:cNvPr>
              <p:cNvCxnSpPr>
                <a:cxnSpLocks/>
                <a:stCxn id="107" idx="2"/>
                <a:endCxn id="107" idx="5"/>
              </p:cNvCxnSpPr>
              <p:nvPr/>
            </p:nvCxnSpPr>
            <p:spPr>
              <a:xfrm flipH="1">
                <a:off x="1911150" y="43897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AD48056-4BDC-31BD-2794-35B5412DFA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3250" y="40849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137F0C2-EB25-6D05-15C2-A0D86398E8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6446" y="46945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5FF6A09-E690-A0E8-A1B6-63E996710739}"/>
                </a:ext>
              </a:extLst>
            </p:cNvPr>
            <p:cNvSpPr/>
            <p:nvPr/>
          </p:nvSpPr>
          <p:spPr>
            <a:xfrm>
              <a:off x="1884657" y="4762500"/>
              <a:ext cx="1358900" cy="1943100"/>
            </a:xfrm>
            <a:custGeom>
              <a:avLst/>
              <a:gdLst>
                <a:gd name="connsiteX0" fmla="*/ 1358900 w 1358900"/>
                <a:gd name="connsiteY0" fmla="*/ 1943100 h 1943100"/>
                <a:gd name="connsiteX1" fmla="*/ 762000 w 1358900"/>
                <a:gd name="connsiteY1" fmla="*/ 1397000 h 1943100"/>
                <a:gd name="connsiteX2" fmla="*/ 0 w 1358900"/>
                <a:gd name="connsiteY2" fmla="*/ 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1943100">
                  <a:moveTo>
                    <a:pt x="1358900" y="1943100"/>
                  </a:moveTo>
                  <a:cubicBezTo>
                    <a:pt x="1173691" y="1831975"/>
                    <a:pt x="988483" y="1720850"/>
                    <a:pt x="762000" y="1397000"/>
                  </a:cubicBezTo>
                  <a:cubicBezTo>
                    <a:pt x="535517" y="1073150"/>
                    <a:pt x="267758" y="536575"/>
                    <a:pt x="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5712D6-6A55-6F7A-47D2-527F1821EF48}"/>
              </a:ext>
            </a:extLst>
          </p:cNvPr>
          <p:cNvGrpSpPr/>
          <p:nvPr/>
        </p:nvGrpSpPr>
        <p:grpSpPr>
          <a:xfrm>
            <a:off x="2030220" y="2209800"/>
            <a:ext cx="1253198" cy="852455"/>
            <a:chOff x="7154670" y="2209800"/>
            <a:chExt cx="1253198" cy="852455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A0BA01C-237D-D288-3E10-09203BA20EC5}"/>
                </a:ext>
              </a:extLst>
            </p:cNvPr>
            <p:cNvGrpSpPr/>
            <p:nvPr/>
          </p:nvGrpSpPr>
          <p:grpSpPr>
            <a:xfrm>
              <a:off x="7154670" y="2550474"/>
              <a:ext cx="1253198" cy="511781"/>
              <a:chOff x="3872027" y="3821123"/>
              <a:chExt cx="825496" cy="337116"/>
            </a:xfrm>
          </p:grpSpPr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F43D788C-5B44-86F9-AC09-3178433EA4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43" y="3821123"/>
                <a:ext cx="328577" cy="337116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AA2EF0B6-DACA-822C-BB3C-3E3BBDC58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027" y="4143879"/>
                <a:ext cx="825496" cy="0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338CF6C-8A8E-7C8C-A143-B6F365C14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1345" y="2209800"/>
              <a:ext cx="0" cy="830655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B14928-6F70-492B-588C-E608072D079E}"/>
              </a:ext>
            </a:extLst>
          </p:cNvPr>
          <p:cNvGrpSpPr/>
          <p:nvPr/>
        </p:nvGrpSpPr>
        <p:grpSpPr>
          <a:xfrm>
            <a:off x="4338408" y="2231600"/>
            <a:ext cx="1253198" cy="837530"/>
            <a:chOff x="9462858" y="2231600"/>
            <a:chExt cx="1253198" cy="83753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EDFE2806-B027-8A2F-C5D0-67D8886424EA}"/>
                </a:ext>
              </a:extLst>
            </p:cNvPr>
            <p:cNvGrpSpPr/>
            <p:nvPr/>
          </p:nvGrpSpPr>
          <p:grpSpPr>
            <a:xfrm>
              <a:off x="9462858" y="2557349"/>
              <a:ext cx="1253198" cy="511781"/>
              <a:chOff x="3872027" y="3821123"/>
              <a:chExt cx="825496" cy="337116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38AB7CCD-A75E-1800-2127-F97053B0A0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43" y="3821123"/>
                <a:ext cx="328577" cy="337116"/>
              </a:xfrm>
              <a:prstGeom prst="straightConnector1">
                <a:avLst/>
              </a:prstGeom>
              <a:ln w="1016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DBBE7767-1BB7-A923-F43C-0A3C4C2F6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027" y="4143879"/>
                <a:ext cx="825496" cy="0"/>
              </a:xfrm>
              <a:prstGeom prst="straightConnector1">
                <a:avLst/>
              </a:prstGeom>
              <a:ln w="1016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0598E230-A2C1-934A-A963-DE22C7317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4164" y="2231600"/>
              <a:ext cx="0" cy="830655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B777097-F61E-7026-624F-0DF49718892C}"/>
              </a:ext>
            </a:extLst>
          </p:cNvPr>
          <p:cNvGrpSpPr/>
          <p:nvPr/>
        </p:nvGrpSpPr>
        <p:grpSpPr>
          <a:xfrm>
            <a:off x="5289067" y="1241326"/>
            <a:ext cx="1253198" cy="854776"/>
            <a:chOff x="10413517" y="1241326"/>
            <a:chExt cx="1253198" cy="85477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0711B71-F75B-8E93-E0CD-60DDA0D06472}"/>
                </a:ext>
              </a:extLst>
            </p:cNvPr>
            <p:cNvGrpSpPr/>
            <p:nvPr/>
          </p:nvGrpSpPr>
          <p:grpSpPr>
            <a:xfrm>
              <a:off x="10413517" y="1584321"/>
              <a:ext cx="1253198" cy="511781"/>
              <a:chOff x="3876210" y="3816940"/>
              <a:chExt cx="825496" cy="337116"/>
            </a:xfrm>
          </p:grpSpPr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96BB3500-48D9-D257-4692-0DA822590B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6626" y="3816940"/>
                <a:ext cx="328577" cy="337116"/>
              </a:xfrm>
              <a:prstGeom prst="straightConnector1">
                <a:avLst/>
              </a:prstGeom>
              <a:ln w="101600">
                <a:solidFill>
                  <a:srgbClr val="55257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6ED1ED8B-C9C0-7708-E379-A9E8F2D67A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210" y="4139696"/>
                <a:ext cx="825496" cy="0"/>
              </a:xfrm>
              <a:prstGeom prst="straightConnector1">
                <a:avLst/>
              </a:prstGeom>
              <a:ln w="101600">
                <a:solidFill>
                  <a:srgbClr val="55257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B5FF38B-EB9F-8709-F42A-DC1C0AEE0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5696" y="1241326"/>
              <a:ext cx="0" cy="830655"/>
            </a:xfrm>
            <a:prstGeom prst="straightConnector1">
              <a:avLst/>
            </a:prstGeom>
            <a:ln w="101600">
              <a:solidFill>
                <a:srgbClr val="5525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28A5E3A-56D7-15DA-56D2-F255214665ED}"/>
              </a:ext>
            </a:extLst>
          </p:cNvPr>
          <p:cNvGrpSpPr/>
          <p:nvPr/>
        </p:nvGrpSpPr>
        <p:grpSpPr>
          <a:xfrm>
            <a:off x="2966340" y="1264177"/>
            <a:ext cx="1253198" cy="830655"/>
            <a:chOff x="8090790" y="1264177"/>
            <a:chExt cx="1253198" cy="83065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8D84E75-13A9-8FF1-6A55-2C75F0577EC6}"/>
                </a:ext>
              </a:extLst>
            </p:cNvPr>
            <p:cNvGrpSpPr/>
            <p:nvPr/>
          </p:nvGrpSpPr>
          <p:grpSpPr>
            <a:xfrm>
              <a:off x="8090790" y="1583051"/>
              <a:ext cx="1253198" cy="511781"/>
              <a:chOff x="3872027" y="3821123"/>
              <a:chExt cx="825496" cy="337116"/>
            </a:xfrm>
          </p:grpSpPr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8ECA27A4-E5C8-6083-656C-583D13C63E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43" y="3821123"/>
                <a:ext cx="328577" cy="337116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EDEA50ED-EA63-77A3-5F35-FB8A7F0CF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027" y="4143879"/>
                <a:ext cx="825496" cy="0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C646F61-E3EB-6920-6547-AFC594051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1120" y="1264177"/>
              <a:ext cx="0" cy="830655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5E91CC4-E615-8639-F08A-75805ADF41BF}"/>
              </a:ext>
            </a:extLst>
          </p:cNvPr>
          <p:cNvGrpSpPr/>
          <p:nvPr/>
        </p:nvGrpSpPr>
        <p:grpSpPr>
          <a:xfrm>
            <a:off x="2688394" y="4949825"/>
            <a:ext cx="733785" cy="546529"/>
            <a:chOff x="7812844" y="4949825"/>
            <a:chExt cx="733785" cy="546529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1A356E6-DD89-9048-154F-6B4C995E2AD1}"/>
                </a:ext>
              </a:extLst>
            </p:cNvPr>
            <p:cNvGrpSpPr/>
            <p:nvPr/>
          </p:nvGrpSpPr>
          <p:grpSpPr>
            <a:xfrm>
              <a:off x="7812844" y="5196691"/>
              <a:ext cx="733785" cy="299663"/>
              <a:chOff x="3872027" y="3821123"/>
              <a:chExt cx="825496" cy="337116"/>
            </a:xfrm>
          </p:grpSpPr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95E16C69-CCBF-088E-471D-106DAD7E08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43" y="3821123"/>
                <a:ext cx="328577" cy="337116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825B416D-B29B-A4CB-646A-C82C84D71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027" y="4143879"/>
                <a:ext cx="825496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12219FD-0F41-FCDE-4800-0337F4406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2392" y="4949825"/>
              <a:ext cx="0" cy="545671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3C71AB6-45AA-A4E3-9F5D-977BA7F1E47C}"/>
              </a:ext>
            </a:extLst>
          </p:cNvPr>
          <p:cNvGrpSpPr/>
          <p:nvPr/>
        </p:nvGrpSpPr>
        <p:grpSpPr>
          <a:xfrm>
            <a:off x="3255570" y="4362682"/>
            <a:ext cx="733785" cy="554517"/>
            <a:chOff x="8380020" y="4362682"/>
            <a:chExt cx="733785" cy="554517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F5C43F5-0C15-EDF1-574A-936CED99640A}"/>
                </a:ext>
              </a:extLst>
            </p:cNvPr>
            <p:cNvGrpSpPr/>
            <p:nvPr/>
          </p:nvGrpSpPr>
          <p:grpSpPr>
            <a:xfrm>
              <a:off x="8380020" y="4617536"/>
              <a:ext cx="733785" cy="299663"/>
              <a:chOff x="3872027" y="3821123"/>
              <a:chExt cx="825496" cy="337116"/>
            </a:xfrm>
          </p:grpSpPr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E8A9D913-F688-2AB3-21DA-E7B0F35B3E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43" y="3821123"/>
                <a:ext cx="328577" cy="337116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BA1125BA-0A0A-6713-4F37-AEC1212057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027" y="4143879"/>
                <a:ext cx="825496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DAAB50B-5B0D-AEBC-B53E-0701FDB09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037" y="4362682"/>
              <a:ext cx="0" cy="54567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AAFBD9E-8B89-10F6-EC02-010F68BE70E1}"/>
              </a:ext>
            </a:extLst>
          </p:cNvPr>
          <p:cNvGrpSpPr/>
          <p:nvPr/>
        </p:nvGrpSpPr>
        <p:grpSpPr>
          <a:xfrm>
            <a:off x="4071657" y="4949825"/>
            <a:ext cx="733785" cy="563255"/>
            <a:chOff x="9196107" y="4949825"/>
            <a:chExt cx="733785" cy="563255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3D1C933-4329-1065-8772-7C4596C0A3BC}"/>
                </a:ext>
              </a:extLst>
            </p:cNvPr>
            <p:cNvGrpSpPr/>
            <p:nvPr/>
          </p:nvGrpSpPr>
          <p:grpSpPr>
            <a:xfrm>
              <a:off x="9196107" y="5213417"/>
              <a:ext cx="733785" cy="299663"/>
              <a:chOff x="3872027" y="3821123"/>
              <a:chExt cx="825496" cy="337116"/>
            </a:xfrm>
          </p:grpSpPr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A1EBA401-A3AA-9B45-571F-7638BCFCF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43" y="3821123"/>
                <a:ext cx="328577" cy="337116"/>
              </a:xfrm>
              <a:prstGeom prst="straightConnector1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F8B516F4-9048-FB7C-89B5-0A9A7CFE7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027" y="4143879"/>
                <a:ext cx="825496" cy="0"/>
              </a:xfrm>
              <a:prstGeom prst="straightConnector1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0E8F4AF5-1DE7-4739-FCEA-2D4F4F2A6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5366" y="4949825"/>
              <a:ext cx="0" cy="545671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918429A-9956-287E-923D-581394FA5059}"/>
              </a:ext>
            </a:extLst>
          </p:cNvPr>
          <p:cNvGrpSpPr/>
          <p:nvPr/>
        </p:nvGrpSpPr>
        <p:grpSpPr>
          <a:xfrm>
            <a:off x="4666396" y="4362682"/>
            <a:ext cx="733785" cy="561611"/>
            <a:chOff x="9790846" y="4362682"/>
            <a:chExt cx="733785" cy="561611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E01BEB7-2860-428D-72C9-BC839E91382C}"/>
                </a:ext>
              </a:extLst>
            </p:cNvPr>
            <p:cNvGrpSpPr/>
            <p:nvPr/>
          </p:nvGrpSpPr>
          <p:grpSpPr>
            <a:xfrm>
              <a:off x="9790846" y="4624630"/>
              <a:ext cx="733785" cy="299663"/>
              <a:chOff x="3876210" y="3816940"/>
              <a:chExt cx="825496" cy="337116"/>
            </a:xfrm>
          </p:grpSpPr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D2EC2B5B-B1E6-12C2-5F73-69334995E4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6626" y="3816940"/>
                <a:ext cx="328577" cy="337116"/>
              </a:xfrm>
              <a:prstGeom prst="straightConnector1">
                <a:avLst/>
              </a:prstGeom>
              <a:ln w="76200">
                <a:solidFill>
                  <a:srgbClr val="55257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D5E0FBEC-38DA-B8C9-DDA1-6B0354F68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210" y="4139696"/>
                <a:ext cx="825496" cy="0"/>
              </a:xfrm>
              <a:prstGeom prst="straightConnector1">
                <a:avLst/>
              </a:prstGeom>
              <a:ln w="76200">
                <a:solidFill>
                  <a:srgbClr val="55257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387CBD6-2527-07D9-D000-86D6206CFA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7906" y="4362682"/>
              <a:ext cx="0" cy="545671"/>
            </a:xfrm>
            <a:prstGeom prst="straightConnector1">
              <a:avLst/>
            </a:prstGeom>
            <a:ln w="76200">
              <a:solidFill>
                <a:srgbClr val="5525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E386189-3066-57E2-925D-F2AB6E3FCF28}"/>
              </a:ext>
            </a:extLst>
          </p:cNvPr>
          <p:cNvGrpSpPr/>
          <p:nvPr/>
        </p:nvGrpSpPr>
        <p:grpSpPr>
          <a:xfrm>
            <a:off x="3141660" y="6255544"/>
            <a:ext cx="365427" cy="271379"/>
            <a:chOff x="8266110" y="6255544"/>
            <a:chExt cx="365427" cy="271379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22F3E4E-EDFA-3E54-5FD5-14D23ACF546D}"/>
                </a:ext>
              </a:extLst>
            </p:cNvPr>
            <p:cNvGrpSpPr/>
            <p:nvPr/>
          </p:nvGrpSpPr>
          <p:grpSpPr>
            <a:xfrm>
              <a:off x="8266110" y="6377690"/>
              <a:ext cx="365427" cy="149233"/>
              <a:chOff x="3872027" y="3821123"/>
              <a:chExt cx="825496" cy="337116"/>
            </a:xfrm>
          </p:grpSpPr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E0031168-3E50-B7F4-7466-2CE7BD7E15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43" y="3821123"/>
                <a:ext cx="328577" cy="337116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135268AF-56E2-45BC-3F12-1A8C961DB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027" y="4143879"/>
                <a:ext cx="825496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19BA6F5C-DE93-E0E8-1938-8BFFB86F0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6426" y="6255544"/>
              <a:ext cx="0" cy="263987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F7A17C8-1A63-1110-8FE4-2AE31734800D}"/>
              </a:ext>
            </a:extLst>
          </p:cNvPr>
          <p:cNvGrpSpPr/>
          <p:nvPr/>
        </p:nvGrpSpPr>
        <p:grpSpPr>
          <a:xfrm>
            <a:off x="3426496" y="5959786"/>
            <a:ext cx="365427" cy="271573"/>
            <a:chOff x="8550946" y="5959786"/>
            <a:chExt cx="365427" cy="271573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A14A7206-D246-C77B-F0EB-CC5A1F611A7E}"/>
                </a:ext>
              </a:extLst>
            </p:cNvPr>
            <p:cNvGrpSpPr/>
            <p:nvPr/>
          </p:nvGrpSpPr>
          <p:grpSpPr>
            <a:xfrm>
              <a:off x="8550946" y="6082126"/>
              <a:ext cx="365427" cy="149233"/>
              <a:chOff x="3872027" y="3821123"/>
              <a:chExt cx="825496" cy="337116"/>
            </a:xfrm>
          </p:grpSpPr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2A71DD91-32C4-F9A8-75DC-5117FBBA2B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43" y="3821123"/>
                <a:ext cx="328577" cy="33711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1DC8E2F0-3A08-6B23-3F86-0222D392F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027" y="4143879"/>
                <a:ext cx="82549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CB855D03-68C0-A42F-01DF-CFA55FBCE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5557" y="5959786"/>
              <a:ext cx="0" cy="26398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107F9B9-A8B3-4F4E-F9AC-405FEA41615D}"/>
              </a:ext>
            </a:extLst>
          </p:cNvPr>
          <p:cNvGrpSpPr/>
          <p:nvPr/>
        </p:nvGrpSpPr>
        <p:grpSpPr>
          <a:xfrm>
            <a:off x="3830529" y="6254598"/>
            <a:ext cx="365427" cy="271130"/>
            <a:chOff x="8954979" y="6254598"/>
            <a:chExt cx="365427" cy="271130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32BD797F-FAD7-89B3-4640-D3C1B86A7769}"/>
                </a:ext>
              </a:extLst>
            </p:cNvPr>
            <p:cNvGrpSpPr/>
            <p:nvPr/>
          </p:nvGrpSpPr>
          <p:grpSpPr>
            <a:xfrm>
              <a:off x="8954979" y="6376495"/>
              <a:ext cx="365427" cy="149233"/>
              <a:chOff x="3872027" y="3821123"/>
              <a:chExt cx="825496" cy="337116"/>
            </a:xfrm>
          </p:grpSpPr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A15D650D-0461-EB49-50FB-1643BA2190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43" y="3821123"/>
                <a:ext cx="328577" cy="337116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345DD49F-AE2D-DF61-5E61-FC90F7A3B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027" y="4143879"/>
                <a:ext cx="825496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BBC82439-AB04-BFAF-91C7-EE5DC5312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4079" y="6254598"/>
              <a:ext cx="0" cy="263987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4A4BCB0-7E0A-0BFB-DDFB-1EF647C31B2D}"/>
              </a:ext>
            </a:extLst>
          </p:cNvPr>
          <p:cNvGrpSpPr/>
          <p:nvPr/>
        </p:nvGrpSpPr>
        <p:grpSpPr>
          <a:xfrm>
            <a:off x="4119567" y="5959786"/>
            <a:ext cx="365427" cy="270344"/>
            <a:chOff x="9244017" y="5959786"/>
            <a:chExt cx="365427" cy="27034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9EBAD63-D081-84E5-361D-B21AA4B021B5}"/>
                </a:ext>
              </a:extLst>
            </p:cNvPr>
            <p:cNvGrpSpPr/>
            <p:nvPr/>
          </p:nvGrpSpPr>
          <p:grpSpPr>
            <a:xfrm>
              <a:off x="9244017" y="6080897"/>
              <a:ext cx="365427" cy="149233"/>
              <a:chOff x="3876210" y="3816940"/>
              <a:chExt cx="825496" cy="337116"/>
            </a:xfrm>
          </p:grpSpPr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49F25154-9F72-F3D3-040F-0A2E8FE05D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6626" y="3816940"/>
                <a:ext cx="328577" cy="337116"/>
              </a:xfrm>
              <a:prstGeom prst="straightConnector1">
                <a:avLst/>
              </a:prstGeom>
              <a:ln w="38100">
                <a:solidFill>
                  <a:srgbClr val="55257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C8FFB539-58F0-529E-C6F5-9346A611CF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210" y="4139696"/>
                <a:ext cx="825496" cy="0"/>
              </a:xfrm>
              <a:prstGeom prst="straightConnector1">
                <a:avLst/>
              </a:prstGeom>
              <a:ln w="38100">
                <a:solidFill>
                  <a:srgbClr val="55257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6C9614E-63B2-79A5-3E06-A8CF3758D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1160" y="5959786"/>
              <a:ext cx="0" cy="263987"/>
            </a:xfrm>
            <a:prstGeom prst="straightConnector1">
              <a:avLst/>
            </a:prstGeom>
            <a:ln w="38100">
              <a:solidFill>
                <a:srgbClr val="5525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EA93E24-47E3-460F-823B-A1414F53DBF0}"/>
              </a:ext>
            </a:extLst>
          </p:cNvPr>
          <p:cNvSpPr/>
          <p:nvPr/>
        </p:nvSpPr>
        <p:spPr>
          <a:xfrm>
            <a:off x="4031209" y="3507890"/>
            <a:ext cx="1035443" cy="3146938"/>
          </a:xfrm>
          <a:custGeom>
            <a:avLst/>
            <a:gdLst>
              <a:gd name="connsiteX0" fmla="*/ 0 w 647700"/>
              <a:gd name="connsiteY0" fmla="*/ 1968500 h 1968500"/>
              <a:gd name="connsiteX1" fmla="*/ 317500 w 647700"/>
              <a:gd name="connsiteY1" fmla="*/ 1409700 h 1968500"/>
              <a:gd name="connsiteX2" fmla="*/ 647700 w 647700"/>
              <a:gd name="connsiteY2" fmla="*/ 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968500">
                <a:moveTo>
                  <a:pt x="0" y="1968500"/>
                </a:moveTo>
                <a:cubicBezTo>
                  <a:pt x="104775" y="1853141"/>
                  <a:pt x="209550" y="1737783"/>
                  <a:pt x="317500" y="1409700"/>
                </a:cubicBezTo>
                <a:cubicBezTo>
                  <a:pt x="425450" y="1081617"/>
                  <a:pt x="536575" y="540808"/>
                  <a:pt x="647700" y="0"/>
                </a:cubicBezTo>
              </a:path>
            </a:pathLst>
          </a:custGeom>
          <a:noFill/>
          <a:ln w="57150">
            <a:solidFill>
              <a:srgbClr val="FF75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A11383B-6111-C9E5-3F5A-45880938E35B}"/>
              </a:ext>
            </a:extLst>
          </p:cNvPr>
          <p:cNvSpPr txBox="1"/>
          <p:nvPr/>
        </p:nvSpPr>
        <p:spPr>
          <a:xfrm>
            <a:off x="6745362" y="292299"/>
            <a:ext cx="53704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5400" dirty="0"/>
              <a:t>Collection of individual frames</a:t>
            </a:r>
            <a:endParaRPr lang="en-CA" sz="5400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F4C2719-C786-45F8-22A6-B2600AA43364}"/>
              </a:ext>
            </a:extLst>
          </p:cNvPr>
          <p:cNvGrpSpPr/>
          <p:nvPr/>
        </p:nvGrpSpPr>
        <p:grpSpPr>
          <a:xfrm>
            <a:off x="37776" y="2256559"/>
            <a:ext cx="455678" cy="2412508"/>
            <a:chOff x="76200" y="3868457"/>
            <a:chExt cx="455678" cy="2412508"/>
          </a:xfrm>
        </p:grpSpPr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9A6109BC-B9A5-D013-04BA-93DF85597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65" y="4799644"/>
              <a:ext cx="0" cy="1481321"/>
            </a:xfrm>
            <a:prstGeom prst="straightConnector1">
              <a:avLst/>
            </a:prstGeom>
            <a:ln w="1016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126673A-CA4E-EA9C-3EB9-5D4E963E28E9}"/>
                    </a:ext>
                  </a:extLst>
                </p:cNvPr>
                <p:cNvSpPr txBox="1"/>
                <p:nvPr/>
              </p:nvSpPr>
              <p:spPr>
                <a:xfrm>
                  <a:off x="76200" y="3868457"/>
                  <a:ext cx="455678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6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126673A-CA4E-EA9C-3EB9-5D4E963E28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" y="3868457"/>
                  <a:ext cx="455678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6083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2"/>
    </mc:Choice>
    <mc:Fallback xmlns="">
      <p:transition spd="slow" advTm="13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5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91" grpId="0" animBg="1"/>
      <p:bldP spid="19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BC6F6B2-3282-415F-8F9A-46932E43F6EF}"/>
              </a:ext>
            </a:extLst>
          </p:cNvPr>
          <p:cNvGrpSpPr/>
          <p:nvPr/>
        </p:nvGrpSpPr>
        <p:grpSpPr>
          <a:xfrm>
            <a:off x="-4821363" y="-3529780"/>
            <a:ext cx="21139914" cy="18999200"/>
            <a:chOff x="-2977240" y="0"/>
            <a:chExt cx="21163640" cy="190205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420151-25E3-498E-AF01-ECF601860C37}"/>
                </a:ext>
              </a:extLst>
            </p:cNvPr>
            <p:cNvGrpSpPr/>
            <p:nvPr/>
          </p:nvGrpSpPr>
          <p:grpSpPr>
            <a:xfrm>
              <a:off x="-2977240" y="0"/>
              <a:ext cx="21163640" cy="19020524"/>
              <a:chOff x="387570" y="-3067663"/>
              <a:chExt cx="17595627" cy="1581382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462B227-1D42-42A9-8454-5083A69B2BBB}"/>
                  </a:ext>
                </a:extLst>
              </p:cNvPr>
              <p:cNvGrpSpPr/>
              <p:nvPr/>
            </p:nvGrpSpPr>
            <p:grpSpPr>
              <a:xfrm>
                <a:off x="4197449" y="-3067663"/>
                <a:ext cx="10196978" cy="15813823"/>
                <a:chOff x="4790353" y="-655252"/>
                <a:chExt cx="9192289" cy="9807749"/>
              </a:xfrm>
            </p:grpSpPr>
            <p:sp>
              <p:nvSpPr>
                <p:cNvPr id="18" name="Partial Circle 17">
                  <a:extLst>
                    <a:ext uri="{FF2B5EF4-FFF2-40B4-BE49-F238E27FC236}">
                      <a16:creationId xmlns:a16="http://schemas.microsoft.com/office/drawing/2014/main" id="{B260EA52-B5B2-4AE0-967B-26E8662700DA}"/>
                    </a:ext>
                  </a:extLst>
                </p:cNvPr>
                <p:cNvSpPr/>
                <p:nvPr/>
              </p:nvSpPr>
              <p:spPr>
                <a:xfrm rot="16200000">
                  <a:off x="5671982" y="2199312"/>
                  <a:ext cx="7185076" cy="6721294"/>
                </a:xfrm>
                <a:prstGeom prst="pie">
                  <a:avLst>
                    <a:gd name="adj1" fmla="val 18435237"/>
                    <a:gd name="adj2" fmla="val 3202303"/>
                  </a:avLst>
                </a:prstGeom>
                <a:gradFill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36000">
                      <a:srgbClr val="FFFF00"/>
                    </a:gs>
                    <a:gs pos="68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F29B6842-AF3A-4494-8940-C2F1E799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2531" y="-286917"/>
                  <a:ext cx="7183973" cy="7431834"/>
                </a:xfrm>
                <a:prstGeom prst="rect">
                  <a:avLst/>
                </a:prstGeom>
                <a:noFill/>
                <a:effectLst>
                  <a:softEdge rad="317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500805-101A-4A1C-8605-9D71C1FA9FCD}"/>
                    </a:ext>
                  </a:extLst>
                </p:cNvPr>
                <p:cNvSpPr/>
                <p:nvPr/>
              </p:nvSpPr>
              <p:spPr>
                <a:xfrm rot="16200000">
                  <a:off x="7996114" y="2064472"/>
                  <a:ext cx="2536808" cy="69909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4FA5DB-7825-4CFB-B569-BA8814AB92DA}"/>
                    </a:ext>
                  </a:extLst>
                </p:cNvPr>
                <p:cNvSpPr/>
                <p:nvPr/>
              </p:nvSpPr>
              <p:spPr>
                <a:xfrm rot="2389698">
                  <a:off x="4911652" y="3740699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B525D74-A6C7-4EB3-AA75-BE12BF0E8B0C}"/>
                    </a:ext>
                  </a:extLst>
                </p:cNvPr>
                <p:cNvSpPr/>
                <p:nvPr/>
              </p:nvSpPr>
              <p:spPr>
                <a:xfrm rot="19256114">
                  <a:off x="10104383" y="3905694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2A5092A-7642-480D-A7F5-0B9DB26B23C3}"/>
                    </a:ext>
                  </a:extLst>
                </p:cNvPr>
                <p:cNvSpPr/>
                <p:nvPr/>
              </p:nvSpPr>
              <p:spPr>
                <a:xfrm>
                  <a:off x="5080809" y="5028610"/>
                  <a:ext cx="7968441" cy="2307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FF083852-6112-45F6-B592-2D38F39116FD}"/>
                    </a:ext>
                  </a:extLst>
                </p:cNvPr>
                <p:cNvSpPr/>
                <p:nvPr/>
              </p:nvSpPr>
              <p:spPr>
                <a:xfrm>
                  <a:off x="6129421" y="1820937"/>
                  <a:ext cx="6388366" cy="6388366"/>
                </a:xfrm>
                <a:prstGeom prst="arc">
                  <a:avLst>
                    <a:gd name="adj1" fmla="val 10880246"/>
                    <a:gd name="adj2" fmla="val 0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6EA419E-0ECA-4C0F-AA93-657841E58C98}"/>
                    </a:ext>
                  </a:extLst>
                </p:cNvPr>
                <p:cNvSpPr/>
                <p:nvPr/>
              </p:nvSpPr>
              <p:spPr>
                <a:xfrm>
                  <a:off x="5757283" y="1462289"/>
                  <a:ext cx="7132642" cy="7132642"/>
                </a:xfrm>
                <a:prstGeom prst="arc">
                  <a:avLst>
                    <a:gd name="adj1" fmla="val 11773361"/>
                    <a:gd name="adj2" fmla="val 19996657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2E65FF0-5259-48A9-8608-37E27353E246}"/>
                    </a:ext>
                  </a:extLst>
                </p:cNvPr>
                <p:cNvSpPr/>
                <p:nvPr/>
              </p:nvSpPr>
              <p:spPr>
                <a:xfrm rot="16200000">
                  <a:off x="3576396" y="946781"/>
                  <a:ext cx="4227666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5F671E-28C0-4B7E-8EFA-2E392B74F502}"/>
                    </a:ext>
                  </a:extLst>
                </p:cNvPr>
                <p:cNvSpPr/>
                <p:nvPr/>
              </p:nvSpPr>
              <p:spPr>
                <a:xfrm rot="16200000">
                  <a:off x="10408599" y="1454567"/>
                  <a:ext cx="5095150" cy="2052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0516DF2-D857-4482-BC41-F56FC6CF46F4}"/>
                    </a:ext>
                  </a:extLst>
                </p:cNvPr>
                <p:cNvSpPr/>
                <p:nvPr/>
              </p:nvSpPr>
              <p:spPr>
                <a:xfrm rot="10800000">
                  <a:off x="6234507" y="-655252"/>
                  <a:ext cx="6814742" cy="2497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972EE7-7B39-4538-8AEE-7F1B2C5B7DC2}"/>
                    </a:ext>
                  </a:extLst>
                </p:cNvPr>
                <p:cNvSpPr/>
                <p:nvPr/>
              </p:nvSpPr>
              <p:spPr>
                <a:xfrm rot="9000000" flipV="1">
                  <a:off x="5752681" y="1245786"/>
                  <a:ext cx="3254404" cy="1192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46D0BE0-5584-463E-BB22-5665CD1DFA8A}"/>
                    </a:ext>
                  </a:extLst>
                </p:cNvPr>
                <p:cNvSpPr/>
                <p:nvPr/>
              </p:nvSpPr>
              <p:spPr>
                <a:xfrm rot="12600000" flipV="1">
                  <a:off x="10266436" y="1300630"/>
                  <a:ext cx="3254404" cy="13093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FA5EB0E-73F2-4C5C-B20D-139FD6F72AA4}"/>
                  </a:ext>
                </a:extLst>
              </p:cNvPr>
              <p:cNvGrpSpPr/>
              <p:nvPr/>
            </p:nvGrpSpPr>
            <p:grpSpPr>
              <a:xfrm>
                <a:off x="3725050" y="1355618"/>
                <a:ext cx="10934505" cy="7288512"/>
                <a:chOff x="3725050" y="1355618"/>
                <a:chExt cx="10934505" cy="728851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53E1C36-561E-444F-8933-21A2690892AF}"/>
                    </a:ext>
                  </a:extLst>
                </p:cNvPr>
                <p:cNvGrpSpPr/>
                <p:nvPr/>
              </p:nvGrpSpPr>
              <p:grpSpPr>
                <a:xfrm>
                  <a:off x="6049276" y="1356303"/>
                  <a:ext cx="8610279" cy="7287827"/>
                  <a:chOff x="6049276" y="1356303"/>
                  <a:chExt cx="8610279" cy="7287827"/>
                </a:xfrm>
              </p:grpSpPr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A137E719-DC54-4345-B8B1-29AFB39E4BDC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781704" y="1637176"/>
                    <a:ext cx="6718929" cy="6718931"/>
                  </a:xfrm>
                  <a:prstGeom prst="arc">
                    <a:avLst>
                      <a:gd name="adj1" fmla="val 15503779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2430EFD6-147F-4882-8AC6-6AFDCC834E59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7940625" y="19252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Arc 16">
                    <a:extLst>
                      <a:ext uri="{FF2B5EF4-FFF2-40B4-BE49-F238E27FC236}">
                        <a16:creationId xmlns:a16="http://schemas.microsoft.com/office/drawing/2014/main" id="{1DDBD6B3-5A9E-4B70-A964-C48C4988C457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049277" y="13563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64DDC12-F1C7-4958-9DA1-6DB4EF6EA7FD}"/>
                    </a:ext>
                  </a:extLst>
                </p:cNvPr>
                <p:cNvGrpSpPr/>
                <p:nvPr/>
              </p:nvGrpSpPr>
              <p:grpSpPr>
                <a:xfrm flipH="1">
                  <a:off x="3725050" y="1355618"/>
                  <a:ext cx="8610279" cy="7287827"/>
                  <a:chOff x="6201676" y="1508703"/>
                  <a:chExt cx="8610279" cy="7287827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CFED103-B617-4696-B65B-59FDE56705FA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934104" y="1789576"/>
                    <a:ext cx="6718929" cy="6718931"/>
                  </a:xfrm>
                  <a:prstGeom prst="arc">
                    <a:avLst>
                      <a:gd name="adj1" fmla="val 15445933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0321F954-214E-4154-B3A9-B891DAE92E52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8093025" y="20776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9A815DCE-1A9F-4A5D-B0A9-F852276812E3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201677" y="15087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3038CF52-69DC-46EF-8C08-1A0BFC7C9304}"/>
                  </a:ext>
                </a:extLst>
              </p:cNvPr>
              <p:cNvSpPr/>
              <p:nvPr/>
            </p:nvSpPr>
            <p:spPr>
              <a:xfrm rot="5898158" flipH="1">
                <a:off x="387571" y="2041213"/>
                <a:ext cx="9243370" cy="9243372"/>
              </a:xfrm>
              <a:prstGeom prst="arc">
                <a:avLst>
                  <a:gd name="adj1" fmla="val 17904873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1444337-3FAF-4A2E-B171-F6B31FFB18D8}"/>
                  </a:ext>
                </a:extLst>
              </p:cNvPr>
              <p:cNvSpPr/>
              <p:nvPr/>
            </p:nvSpPr>
            <p:spPr>
              <a:xfrm rot="15701842">
                <a:off x="8739826" y="2109472"/>
                <a:ext cx="9243370" cy="9243372"/>
              </a:xfrm>
              <a:prstGeom prst="arc">
                <a:avLst>
                  <a:gd name="adj1" fmla="val 17981541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1BE7EC-2522-4571-A6BF-D7EA136D135B}"/>
                  </a:ext>
                </a:extLst>
              </p:cNvPr>
              <p:cNvSpPr/>
              <p:nvPr/>
            </p:nvSpPr>
            <p:spPr>
              <a:xfrm>
                <a:off x="5961021" y="562026"/>
                <a:ext cx="6606620" cy="500106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F2CE0B-AA3E-4A6C-89E9-0F19B57BA3A2}"/>
                </a:ext>
              </a:extLst>
            </p:cNvPr>
            <p:cNvSpPr/>
            <p:nvPr/>
          </p:nvSpPr>
          <p:spPr>
            <a:xfrm rot="7559347" flipV="1">
              <a:off x="1655197" y="4831778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7A3CBC-22E6-4897-9ACC-F987342BED12}"/>
                </a:ext>
              </a:extLst>
            </p:cNvPr>
            <p:cNvSpPr/>
            <p:nvPr/>
          </p:nvSpPr>
          <p:spPr>
            <a:xfrm rot="14400000" flipV="1">
              <a:off x="9800925" y="5142649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9A30EF-659E-47AF-9ECD-FA43F7357E0E}"/>
              </a:ext>
            </a:extLst>
          </p:cNvPr>
          <p:cNvSpPr txBox="1"/>
          <p:nvPr/>
        </p:nvSpPr>
        <p:spPr>
          <a:xfrm>
            <a:off x="80300" y="135411"/>
            <a:ext cx="12612834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600" dirty="0"/>
              <a:t>Parallel transport of vectors depends on the path</a:t>
            </a:r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734F46B-5D8F-4D37-98BF-15CEF913FFDA}"/>
              </a:ext>
            </a:extLst>
          </p:cNvPr>
          <p:cNvSpPr/>
          <p:nvPr/>
        </p:nvSpPr>
        <p:spPr>
          <a:xfrm rot="18721987">
            <a:off x="1984952" y="2651453"/>
            <a:ext cx="3689236" cy="1938016"/>
          </a:xfrm>
          <a:prstGeom prst="trapezoid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3B870DA9-3903-4105-8AF9-232118B86184}"/>
              </a:ext>
            </a:extLst>
          </p:cNvPr>
          <p:cNvSpPr/>
          <p:nvPr/>
        </p:nvSpPr>
        <p:spPr>
          <a:xfrm rot="2700000">
            <a:off x="6001618" y="2680831"/>
            <a:ext cx="3689236" cy="1938016"/>
          </a:xfrm>
          <a:prstGeom prst="trapezoid">
            <a:avLst/>
          </a:prstGeom>
          <a:solidFill>
            <a:srgbClr val="0094C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3043F9-3028-4FA7-89CC-C38011AA8B15}"/>
              </a:ext>
            </a:extLst>
          </p:cNvPr>
          <p:cNvCxnSpPr>
            <a:cxnSpLocks/>
          </p:cNvCxnSpPr>
          <p:nvPr/>
        </p:nvCxnSpPr>
        <p:spPr>
          <a:xfrm flipV="1">
            <a:off x="3767421" y="2155931"/>
            <a:ext cx="1368732" cy="1357458"/>
          </a:xfrm>
          <a:prstGeom prst="straightConnector1">
            <a:avLst/>
          </a:prstGeom>
          <a:ln w="152400">
            <a:solidFill>
              <a:srgbClr val="B88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19C09E9-5C36-4FC8-8826-FC2BD2D6F71E}"/>
              </a:ext>
            </a:extLst>
          </p:cNvPr>
          <p:cNvSpPr/>
          <p:nvPr/>
        </p:nvSpPr>
        <p:spPr>
          <a:xfrm>
            <a:off x="3604151" y="3311415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147D9E-7D17-4C76-9319-643DF47E3266}"/>
              </a:ext>
            </a:extLst>
          </p:cNvPr>
          <p:cNvSpPr/>
          <p:nvPr/>
        </p:nvSpPr>
        <p:spPr>
          <a:xfrm>
            <a:off x="7562694" y="3368629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F56D57C-3385-4891-9181-513CC10B7676}"/>
              </a:ext>
            </a:extLst>
          </p:cNvPr>
          <p:cNvSpPr/>
          <p:nvPr/>
        </p:nvSpPr>
        <p:spPr>
          <a:xfrm>
            <a:off x="3815997" y="3129368"/>
            <a:ext cx="3925180" cy="39852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1F9CA34-9076-4832-B7A5-71DD5CCBD8DB}"/>
              </a:ext>
            </a:extLst>
          </p:cNvPr>
          <p:cNvSpPr/>
          <p:nvPr/>
        </p:nvSpPr>
        <p:spPr>
          <a:xfrm rot="10800000" flipH="1">
            <a:off x="3811970" y="3536062"/>
            <a:ext cx="3925180" cy="49838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8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3ED466-D538-F071-44C8-6F6BE969EE2A}"/>
              </a:ext>
            </a:extLst>
          </p:cNvPr>
          <p:cNvCxnSpPr>
            <a:cxnSpLocks/>
          </p:cNvCxnSpPr>
          <p:nvPr/>
        </p:nvCxnSpPr>
        <p:spPr>
          <a:xfrm flipV="1">
            <a:off x="3767112" y="2171402"/>
            <a:ext cx="1368732" cy="1357458"/>
          </a:xfrm>
          <a:prstGeom prst="straightConnector1">
            <a:avLst/>
          </a:prstGeom>
          <a:ln w="152400">
            <a:solidFill>
              <a:srgbClr val="DA5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90A626-9B55-95AD-58DA-80A7F28BC47C}"/>
              </a:ext>
            </a:extLst>
          </p:cNvPr>
          <p:cNvCxnSpPr>
            <a:cxnSpLocks/>
          </p:cNvCxnSpPr>
          <p:nvPr/>
        </p:nvCxnSpPr>
        <p:spPr>
          <a:xfrm flipV="1">
            <a:off x="3772218" y="2161710"/>
            <a:ext cx="1368732" cy="1357458"/>
          </a:xfrm>
          <a:prstGeom prst="straightConnector1">
            <a:avLst/>
          </a:prstGeom>
          <a:ln w="1524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16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"/>
    </mc:Choice>
    <mc:Fallback xmlns="">
      <p:transition spd="slow" advTm="1503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BC6F6B2-3282-415F-8F9A-46932E43F6EF}"/>
              </a:ext>
            </a:extLst>
          </p:cNvPr>
          <p:cNvGrpSpPr/>
          <p:nvPr/>
        </p:nvGrpSpPr>
        <p:grpSpPr>
          <a:xfrm>
            <a:off x="-4821363" y="-3529780"/>
            <a:ext cx="21139914" cy="18999200"/>
            <a:chOff x="-2977240" y="0"/>
            <a:chExt cx="21163640" cy="190205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420151-25E3-498E-AF01-ECF601860C37}"/>
                </a:ext>
              </a:extLst>
            </p:cNvPr>
            <p:cNvGrpSpPr/>
            <p:nvPr/>
          </p:nvGrpSpPr>
          <p:grpSpPr>
            <a:xfrm>
              <a:off x="-2977240" y="0"/>
              <a:ext cx="21163640" cy="19020524"/>
              <a:chOff x="387570" y="-3067663"/>
              <a:chExt cx="17595627" cy="1581382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462B227-1D42-42A9-8454-5083A69B2BBB}"/>
                  </a:ext>
                </a:extLst>
              </p:cNvPr>
              <p:cNvGrpSpPr/>
              <p:nvPr/>
            </p:nvGrpSpPr>
            <p:grpSpPr>
              <a:xfrm>
                <a:off x="4197449" y="-3067663"/>
                <a:ext cx="10196978" cy="15813823"/>
                <a:chOff x="4790353" y="-655252"/>
                <a:chExt cx="9192289" cy="9807749"/>
              </a:xfrm>
            </p:grpSpPr>
            <p:sp>
              <p:nvSpPr>
                <p:cNvPr id="18" name="Partial Circle 17">
                  <a:extLst>
                    <a:ext uri="{FF2B5EF4-FFF2-40B4-BE49-F238E27FC236}">
                      <a16:creationId xmlns:a16="http://schemas.microsoft.com/office/drawing/2014/main" id="{B260EA52-B5B2-4AE0-967B-26E8662700DA}"/>
                    </a:ext>
                  </a:extLst>
                </p:cNvPr>
                <p:cNvSpPr/>
                <p:nvPr/>
              </p:nvSpPr>
              <p:spPr>
                <a:xfrm rot="16200000">
                  <a:off x="5671982" y="2199312"/>
                  <a:ext cx="7185076" cy="6721294"/>
                </a:xfrm>
                <a:prstGeom prst="pie">
                  <a:avLst>
                    <a:gd name="adj1" fmla="val 18435237"/>
                    <a:gd name="adj2" fmla="val 3202303"/>
                  </a:avLst>
                </a:prstGeom>
                <a:gradFill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36000">
                      <a:srgbClr val="FFFF00"/>
                    </a:gs>
                    <a:gs pos="68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F29B6842-AF3A-4494-8940-C2F1E799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2531" y="-286917"/>
                  <a:ext cx="7183973" cy="7431834"/>
                </a:xfrm>
                <a:prstGeom prst="rect">
                  <a:avLst/>
                </a:prstGeom>
                <a:noFill/>
                <a:effectLst>
                  <a:softEdge rad="317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500805-101A-4A1C-8605-9D71C1FA9FCD}"/>
                    </a:ext>
                  </a:extLst>
                </p:cNvPr>
                <p:cNvSpPr/>
                <p:nvPr/>
              </p:nvSpPr>
              <p:spPr>
                <a:xfrm rot="16200000">
                  <a:off x="7996114" y="2064472"/>
                  <a:ext cx="2536808" cy="69909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4FA5DB-7825-4CFB-B569-BA8814AB92DA}"/>
                    </a:ext>
                  </a:extLst>
                </p:cNvPr>
                <p:cNvSpPr/>
                <p:nvPr/>
              </p:nvSpPr>
              <p:spPr>
                <a:xfrm rot="2389698">
                  <a:off x="4911652" y="3740699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B525D74-A6C7-4EB3-AA75-BE12BF0E8B0C}"/>
                    </a:ext>
                  </a:extLst>
                </p:cNvPr>
                <p:cNvSpPr/>
                <p:nvPr/>
              </p:nvSpPr>
              <p:spPr>
                <a:xfrm rot="19256114">
                  <a:off x="10104383" y="3905694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2A5092A-7642-480D-A7F5-0B9DB26B23C3}"/>
                    </a:ext>
                  </a:extLst>
                </p:cNvPr>
                <p:cNvSpPr/>
                <p:nvPr/>
              </p:nvSpPr>
              <p:spPr>
                <a:xfrm>
                  <a:off x="5080809" y="5028610"/>
                  <a:ext cx="7968441" cy="2307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FF083852-6112-45F6-B592-2D38F39116FD}"/>
                    </a:ext>
                  </a:extLst>
                </p:cNvPr>
                <p:cNvSpPr/>
                <p:nvPr/>
              </p:nvSpPr>
              <p:spPr>
                <a:xfrm>
                  <a:off x="6129421" y="1820937"/>
                  <a:ext cx="6388366" cy="6388366"/>
                </a:xfrm>
                <a:prstGeom prst="arc">
                  <a:avLst>
                    <a:gd name="adj1" fmla="val 10880246"/>
                    <a:gd name="adj2" fmla="val 0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6EA419E-0ECA-4C0F-AA93-657841E58C98}"/>
                    </a:ext>
                  </a:extLst>
                </p:cNvPr>
                <p:cNvSpPr/>
                <p:nvPr/>
              </p:nvSpPr>
              <p:spPr>
                <a:xfrm>
                  <a:off x="5757283" y="1462289"/>
                  <a:ext cx="7132642" cy="7132642"/>
                </a:xfrm>
                <a:prstGeom prst="arc">
                  <a:avLst>
                    <a:gd name="adj1" fmla="val 11773361"/>
                    <a:gd name="adj2" fmla="val 19996657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2E65FF0-5259-48A9-8608-37E27353E246}"/>
                    </a:ext>
                  </a:extLst>
                </p:cNvPr>
                <p:cNvSpPr/>
                <p:nvPr/>
              </p:nvSpPr>
              <p:spPr>
                <a:xfrm rot="16200000">
                  <a:off x="3576396" y="946781"/>
                  <a:ext cx="4227666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5F671E-28C0-4B7E-8EFA-2E392B74F502}"/>
                    </a:ext>
                  </a:extLst>
                </p:cNvPr>
                <p:cNvSpPr/>
                <p:nvPr/>
              </p:nvSpPr>
              <p:spPr>
                <a:xfrm rot="16200000">
                  <a:off x="10408599" y="1454567"/>
                  <a:ext cx="5095150" cy="2052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0516DF2-D857-4482-BC41-F56FC6CF46F4}"/>
                    </a:ext>
                  </a:extLst>
                </p:cNvPr>
                <p:cNvSpPr/>
                <p:nvPr/>
              </p:nvSpPr>
              <p:spPr>
                <a:xfrm rot="10800000">
                  <a:off x="6234507" y="-655252"/>
                  <a:ext cx="6814742" cy="2497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972EE7-7B39-4538-8AEE-7F1B2C5B7DC2}"/>
                    </a:ext>
                  </a:extLst>
                </p:cNvPr>
                <p:cNvSpPr/>
                <p:nvPr/>
              </p:nvSpPr>
              <p:spPr>
                <a:xfrm rot="9000000" flipV="1">
                  <a:off x="5752681" y="1245786"/>
                  <a:ext cx="3254404" cy="1192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46D0BE0-5584-463E-BB22-5665CD1DFA8A}"/>
                    </a:ext>
                  </a:extLst>
                </p:cNvPr>
                <p:cNvSpPr/>
                <p:nvPr/>
              </p:nvSpPr>
              <p:spPr>
                <a:xfrm rot="12600000" flipV="1">
                  <a:off x="10266436" y="1300630"/>
                  <a:ext cx="3254404" cy="13093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FA5EB0E-73F2-4C5C-B20D-139FD6F72AA4}"/>
                  </a:ext>
                </a:extLst>
              </p:cNvPr>
              <p:cNvGrpSpPr/>
              <p:nvPr/>
            </p:nvGrpSpPr>
            <p:grpSpPr>
              <a:xfrm>
                <a:off x="3725050" y="1355618"/>
                <a:ext cx="10934505" cy="7288512"/>
                <a:chOff x="3725050" y="1355618"/>
                <a:chExt cx="10934505" cy="728851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53E1C36-561E-444F-8933-21A2690892AF}"/>
                    </a:ext>
                  </a:extLst>
                </p:cNvPr>
                <p:cNvGrpSpPr/>
                <p:nvPr/>
              </p:nvGrpSpPr>
              <p:grpSpPr>
                <a:xfrm>
                  <a:off x="6049276" y="1356303"/>
                  <a:ext cx="8610279" cy="7287827"/>
                  <a:chOff x="6049276" y="1356303"/>
                  <a:chExt cx="8610279" cy="7287827"/>
                </a:xfrm>
              </p:grpSpPr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A137E719-DC54-4345-B8B1-29AFB39E4BDC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781704" y="1637176"/>
                    <a:ext cx="6718929" cy="6718931"/>
                  </a:xfrm>
                  <a:prstGeom prst="arc">
                    <a:avLst>
                      <a:gd name="adj1" fmla="val 15503779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2430EFD6-147F-4882-8AC6-6AFDCC834E59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7940625" y="19252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Arc 16">
                    <a:extLst>
                      <a:ext uri="{FF2B5EF4-FFF2-40B4-BE49-F238E27FC236}">
                        <a16:creationId xmlns:a16="http://schemas.microsoft.com/office/drawing/2014/main" id="{1DDBD6B3-5A9E-4B70-A964-C48C4988C457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049277" y="13563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64DDC12-F1C7-4958-9DA1-6DB4EF6EA7FD}"/>
                    </a:ext>
                  </a:extLst>
                </p:cNvPr>
                <p:cNvGrpSpPr/>
                <p:nvPr/>
              </p:nvGrpSpPr>
              <p:grpSpPr>
                <a:xfrm flipH="1">
                  <a:off x="3725050" y="1355618"/>
                  <a:ext cx="8610279" cy="7287827"/>
                  <a:chOff x="6201676" y="1508703"/>
                  <a:chExt cx="8610279" cy="7287827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CFED103-B617-4696-B65B-59FDE56705FA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934104" y="1789576"/>
                    <a:ext cx="6718929" cy="6718931"/>
                  </a:xfrm>
                  <a:prstGeom prst="arc">
                    <a:avLst>
                      <a:gd name="adj1" fmla="val 15445933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0321F954-214E-4154-B3A9-B891DAE92E52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8093025" y="20776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9A815DCE-1A9F-4A5D-B0A9-F852276812E3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201677" y="15087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3038CF52-69DC-46EF-8C08-1A0BFC7C9304}"/>
                  </a:ext>
                </a:extLst>
              </p:cNvPr>
              <p:cNvSpPr/>
              <p:nvPr/>
            </p:nvSpPr>
            <p:spPr>
              <a:xfrm rot="5898158" flipH="1">
                <a:off x="387571" y="2041213"/>
                <a:ext cx="9243370" cy="9243372"/>
              </a:xfrm>
              <a:prstGeom prst="arc">
                <a:avLst>
                  <a:gd name="adj1" fmla="val 17904873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1444337-3FAF-4A2E-B171-F6B31FFB18D8}"/>
                  </a:ext>
                </a:extLst>
              </p:cNvPr>
              <p:cNvSpPr/>
              <p:nvPr/>
            </p:nvSpPr>
            <p:spPr>
              <a:xfrm rot="15701842">
                <a:off x="8739826" y="2109472"/>
                <a:ext cx="9243370" cy="9243372"/>
              </a:xfrm>
              <a:prstGeom prst="arc">
                <a:avLst>
                  <a:gd name="adj1" fmla="val 17981541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1BE7EC-2522-4571-A6BF-D7EA136D135B}"/>
                  </a:ext>
                </a:extLst>
              </p:cNvPr>
              <p:cNvSpPr/>
              <p:nvPr/>
            </p:nvSpPr>
            <p:spPr>
              <a:xfrm>
                <a:off x="5961021" y="562026"/>
                <a:ext cx="6606620" cy="500106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F2CE0B-AA3E-4A6C-89E9-0F19B57BA3A2}"/>
                </a:ext>
              </a:extLst>
            </p:cNvPr>
            <p:cNvSpPr/>
            <p:nvPr/>
          </p:nvSpPr>
          <p:spPr>
            <a:xfrm rot="7559347" flipV="1">
              <a:off x="1655197" y="4831778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7A3CBC-22E6-4897-9ACC-F987342BED12}"/>
                </a:ext>
              </a:extLst>
            </p:cNvPr>
            <p:cNvSpPr/>
            <p:nvPr/>
          </p:nvSpPr>
          <p:spPr>
            <a:xfrm rot="14400000" flipV="1">
              <a:off x="9800925" y="5142649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9A30EF-659E-47AF-9ECD-FA43F7357E0E}"/>
              </a:ext>
            </a:extLst>
          </p:cNvPr>
          <p:cNvSpPr txBox="1"/>
          <p:nvPr/>
        </p:nvSpPr>
        <p:spPr>
          <a:xfrm>
            <a:off x="80300" y="135411"/>
            <a:ext cx="12612834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600" dirty="0"/>
              <a:t>Parallel transport of vectors depends on the path</a:t>
            </a:r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734F46B-5D8F-4D37-98BF-15CEF913FFDA}"/>
              </a:ext>
            </a:extLst>
          </p:cNvPr>
          <p:cNvSpPr/>
          <p:nvPr/>
        </p:nvSpPr>
        <p:spPr>
          <a:xfrm rot="18721987">
            <a:off x="1984952" y="2651453"/>
            <a:ext cx="3689236" cy="1938016"/>
          </a:xfrm>
          <a:prstGeom prst="trapezoid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3B870DA9-3903-4105-8AF9-232118B86184}"/>
              </a:ext>
            </a:extLst>
          </p:cNvPr>
          <p:cNvSpPr/>
          <p:nvPr/>
        </p:nvSpPr>
        <p:spPr>
          <a:xfrm rot="2700000">
            <a:off x="6001618" y="2680831"/>
            <a:ext cx="3689236" cy="1938016"/>
          </a:xfrm>
          <a:prstGeom prst="trapezoid">
            <a:avLst/>
          </a:prstGeom>
          <a:solidFill>
            <a:srgbClr val="0094C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9C09E9-5C36-4FC8-8826-FC2BD2D6F71E}"/>
              </a:ext>
            </a:extLst>
          </p:cNvPr>
          <p:cNvSpPr/>
          <p:nvPr/>
        </p:nvSpPr>
        <p:spPr>
          <a:xfrm>
            <a:off x="3604151" y="3311415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147D9E-7D17-4C76-9319-643DF47E3266}"/>
              </a:ext>
            </a:extLst>
          </p:cNvPr>
          <p:cNvSpPr/>
          <p:nvPr/>
        </p:nvSpPr>
        <p:spPr>
          <a:xfrm>
            <a:off x="7562694" y="3368629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46A604-FE9B-4923-BB55-5DE635D83EA5}"/>
              </a:ext>
            </a:extLst>
          </p:cNvPr>
          <p:cNvCxnSpPr>
            <a:cxnSpLocks/>
          </p:cNvCxnSpPr>
          <p:nvPr/>
        </p:nvCxnSpPr>
        <p:spPr>
          <a:xfrm flipV="1">
            <a:off x="3772218" y="2161710"/>
            <a:ext cx="1368732" cy="1357458"/>
          </a:xfrm>
          <a:prstGeom prst="straightConnector1">
            <a:avLst/>
          </a:prstGeom>
          <a:ln w="1524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F56D57C-3385-4891-9181-513CC10B7676}"/>
              </a:ext>
            </a:extLst>
          </p:cNvPr>
          <p:cNvSpPr/>
          <p:nvPr/>
        </p:nvSpPr>
        <p:spPr>
          <a:xfrm>
            <a:off x="3815997" y="3129368"/>
            <a:ext cx="3925180" cy="39852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1F9CA34-9076-4832-B7A5-71DD5CCBD8DB}"/>
              </a:ext>
            </a:extLst>
          </p:cNvPr>
          <p:cNvSpPr/>
          <p:nvPr/>
        </p:nvSpPr>
        <p:spPr>
          <a:xfrm rot="10800000" flipH="1">
            <a:off x="3811970" y="3536062"/>
            <a:ext cx="3925180" cy="49838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8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3043F9-3028-4FA7-89CC-C38011AA8B15}"/>
              </a:ext>
            </a:extLst>
          </p:cNvPr>
          <p:cNvCxnSpPr>
            <a:cxnSpLocks/>
          </p:cNvCxnSpPr>
          <p:nvPr/>
        </p:nvCxnSpPr>
        <p:spPr>
          <a:xfrm flipV="1">
            <a:off x="5719584" y="1572584"/>
            <a:ext cx="789024" cy="1607645"/>
          </a:xfrm>
          <a:prstGeom prst="straightConnector1">
            <a:avLst/>
          </a:prstGeom>
          <a:ln w="152400">
            <a:solidFill>
              <a:srgbClr val="B88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5DFC66-E943-4239-ABD8-EB1DD3684AF2}"/>
              </a:ext>
            </a:extLst>
          </p:cNvPr>
          <p:cNvCxnSpPr>
            <a:cxnSpLocks/>
          </p:cNvCxnSpPr>
          <p:nvPr/>
        </p:nvCxnSpPr>
        <p:spPr>
          <a:xfrm flipV="1">
            <a:off x="5531442" y="3179143"/>
            <a:ext cx="1577875" cy="884263"/>
          </a:xfrm>
          <a:prstGeom prst="straightConnector1">
            <a:avLst/>
          </a:prstGeom>
          <a:ln w="152400">
            <a:solidFill>
              <a:srgbClr val="DA5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1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6">
        <p159:morph option="byObject"/>
      </p:transition>
    </mc:Choice>
    <mc:Fallback xmlns="">
      <p:transition spd="slow" advTm="106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BC6F6B2-3282-415F-8F9A-46932E43F6EF}"/>
              </a:ext>
            </a:extLst>
          </p:cNvPr>
          <p:cNvGrpSpPr/>
          <p:nvPr/>
        </p:nvGrpSpPr>
        <p:grpSpPr>
          <a:xfrm>
            <a:off x="-4821363" y="-3529780"/>
            <a:ext cx="21139914" cy="18999200"/>
            <a:chOff x="-2977240" y="0"/>
            <a:chExt cx="21163640" cy="190205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420151-25E3-498E-AF01-ECF601860C37}"/>
                </a:ext>
              </a:extLst>
            </p:cNvPr>
            <p:cNvGrpSpPr/>
            <p:nvPr/>
          </p:nvGrpSpPr>
          <p:grpSpPr>
            <a:xfrm>
              <a:off x="-2977240" y="0"/>
              <a:ext cx="21163640" cy="19020524"/>
              <a:chOff x="387570" y="-3067663"/>
              <a:chExt cx="17595627" cy="1581382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462B227-1D42-42A9-8454-5083A69B2BBB}"/>
                  </a:ext>
                </a:extLst>
              </p:cNvPr>
              <p:cNvGrpSpPr/>
              <p:nvPr/>
            </p:nvGrpSpPr>
            <p:grpSpPr>
              <a:xfrm>
                <a:off x="4197449" y="-3067663"/>
                <a:ext cx="10196978" cy="15813823"/>
                <a:chOff x="4790353" y="-655252"/>
                <a:chExt cx="9192289" cy="9807749"/>
              </a:xfrm>
            </p:grpSpPr>
            <p:sp>
              <p:nvSpPr>
                <p:cNvPr id="18" name="Partial Circle 17">
                  <a:extLst>
                    <a:ext uri="{FF2B5EF4-FFF2-40B4-BE49-F238E27FC236}">
                      <a16:creationId xmlns:a16="http://schemas.microsoft.com/office/drawing/2014/main" id="{B260EA52-B5B2-4AE0-967B-26E8662700DA}"/>
                    </a:ext>
                  </a:extLst>
                </p:cNvPr>
                <p:cNvSpPr/>
                <p:nvPr/>
              </p:nvSpPr>
              <p:spPr>
                <a:xfrm rot="16200000">
                  <a:off x="5671982" y="2199312"/>
                  <a:ext cx="7185076" cy="6721294"/>
                </a:xfrm>
                <a:prstGeom prst="pie">
                  <a:avLst>
                    <a:gd name="adj1" fmla="val 18435237"/>
                    <a:gd name="adj2" fmla="val 3202303"/>
                  </a:avLst>
                </a:prstGeom>
                <a:gradFill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36000">
                      <a:srgbClr val="FFFF00"/>
                    </a:gs>
                    <a:gs pos="68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F29B6842-AF3A-4494-8940-C2F1E799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2531" y="-286917"/>
                  <a:ext cx="7183973" cy="7431834"/>
                </a:xfrm>
                <a:prstGeom prst="rect">
                  <a:avLst/>
                </a:prstGeom>
                <a:noFill/>
                <a:effectLst>
                  <a:softEdge rad="317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500805-101A-4A1C-8605-9D71C1FA9FCD}"/>
                    </a:ext>
                  </a:extLst>
                </p:cNvPr>
                <p:cNvSpPr/>
                <p:nvPr/>
              </p:nvSpPr>
              <p:spPr>
                <a:xfrm rot="16200000">
                  <a:off x="7996114" y="2064472"/>
                  <a:ext cx="2536808" cy="69909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4FA5DB-7825-4CFB-B569-BA8814AB92DA}"/>
                    </a:ext>
                  </a:extLst>
                </p:cNvPr>
                <p:cNvSpPr/>
                <p:nvPr/>
              </p:nvSpPr>
              <p:spPr>
                <a:xfrm rot="2389698">
                  <a:off x="4911652" y="3740699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B525D74-A6C7-4EB3-AA75-BE12BF0E8B0C}"/>
                    </a:ext>
                  </a:extLst>
                </p:cNvPr>
                <p:cNvSpPr/>
                <p:nvPr/>
              </p:nvSpPr>
              <p:spPr>
                <a:xfrm rot="19256114">
                  <a:off x="10104383" y="3905694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2A5092A-7642-480D-A7F5-0B9DB26B23C3}"/>
                    </a:ext>
                  </a:extLst>
                </p:cNvPr>
                <p:cNvSpPr/>
                <p:nvPr/>
              </p:nvSpPr>
              <p:spPr>
                <a:xfrm>
                  <a:off x="5080809" y="5028610"/>
                  <a:ext cx="7968441" cy="2307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FF083852-6112-45F6-B592-2D38F39116FD}"/>
                    </a:ext>
                  </a:extLst>
                </p:cNvPr>
                <p:cNvSpPr/>
                <p:nvPr/>
              </p:nvSpPr>
              <p:spPr>
                <a:xfrm>
                  <a:off x="6129421" y="1820937"/>
                  <a:ext cx="6388366" cy="6388366"/>
                </a:xfrm>
                <a:prstGeom prst="arc">
                  <a:avLst>
                    <a:gd name="adj1" fmla="val 10880246"/>
                    <a:gd name="adj2" fmla="val 0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6EA419E-0ECA-4C0F-AA93-657841E58C98}"/>
                    </a:ext>
                  </a:extLst>
                </p:cNvPr>
                <p:cNvSpPr/>
                <p:nvPr/>
              </p:nvSpPr>
              <p:spPr>
                <a:xfrm>
                  <a:off x="5757283" y="1462289"/>
                  <a:ext cx="7132642" cy="7132642"/>
                </a:xfrm>
                <a:prstGeom prst="arc">
                  <a:avLst>
                    <a:gd name="adj1" fmla="val 11773361"/>
                    <a:gd name="adj2" fmla="val 19996657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2E65FF0-5259-48A9-8608-37E27353E246}"/>
                    </a:ext>
                  </a:extLst>
                </p:cNvPr>
                <p:cNvSpPr/>
                <p:nvPr/>
              </p:nvSpPr>
              <p:spPr>
                <a:xfrm rot="16200000">
                  <a:off x="3576396" y="946781"/>
                  <a:ext cx="4227666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5F671E-28C0-4B7E-8EFA-2E392B74F502}"/>
                    </a:ext>
                  </a:extLst>
                </p:cNvPr>
                <p:cNvSpPr/>
                <p:nvPr/>
              </p:nvSpPr>
              <p:spPr>
                <a:xfrm rot="16200000">
                  <a:off x="10408599" y="1454567"/>
                  <a:ext cx="5095150" cy="2052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0516DF2-D857-4482-BC41-F56FC6CF46F4}"/>
                    </a:ext>
                  </a:extLst>
                </p:cNvPr>
                <p:cNvSpPr/>
                <p:nvPr/>
              </p:nvSpPr>
              <p:spPr>
                <a:xfrm rot="10800000">
                  <a:off x="6234507" y="-655252"/>
                  <a:ext cx="6814742" cy="2497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972EE7-7B39-4538-8AEE-7F1B2C5B7DC2}"/>
                    </a:ext>
                  </a:extLst>
                </p:cNvPr>
                <p:cNvSpPr/>
                <p:nvPr/>
              </p:nvSpPr>
              <p:spPr>
                <a:xfrm rot="9000000" flipV="1">
                  <a:off x="5752681" y="1245786"/>
                  <a:ext cx="3254404" cy="1192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46D0BE0-5584-463E-BB22-5665CD1DFA8A}"/>
                    </a:ext>
                  </a:extLst>
                </p:cNvPr>
                <p:cNvSpPr/>
                <p:nvPr/>
              </p:nvSpPr>
              <p:spPr>
                <a:xfrm rot="12600000" flipV="1">
                  <a:off x="10266436" y="1300630"/>
                  <a:ext cx="3254404" cy="13093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FA5EB0E-73F2-4C5C-B20D-139FD6F72AA4}"/>
                  </a:ext>
                </a:extLst>
              </p:cNvPr>
              <p:cNvGrpSpPr/>
              <p:nvPr/>
            </p:nvGrpSpPr>
            <p:grpSpPr>
              <a:xfrm>
                <a:off x="3725050" y="1355618"/>
                <a:ext cx="10934505" cy="7288512"/>
                <a:chOff x="3725050" y="1355618"/>
                <a:chExt cx="10934505" cy="728851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53E1C36-561E-444F-8933-21A2690892AF}"/>
                    </a:ext>
                  </a:extLst>
                </p:cNvPr>
                <p:cNvGrpSpPr/>
                <p:nvPr/>
              </p:nvGrpSpPr>
              <p:grpSpPr>
                <a:xfrm>
                  <a:off x="6049276" y="1356303"/>
                  <a:ext cx="8610279" cy="7287827"/>
                  <a:chOff x="6049276" y="1356303"/>
                  <a:chExt cx="8610279" cy="7287827"/>
                </a:xfrm>
              </p:grpSpPr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A137E719-DC54-4345-B8B1-29AFB39E4BDC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781704" y="1637176"/>
                    <a:ext cx="6718929" cy="6718931"/>
                  </a:xfrm>
                  <a:prstGeom prst="arc">
                    <a:avLst>
                      <a:gd name="adj1" fmla="val 15503779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2430EFD6-147F-4882-8AC6-6AFDCC834E59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7940625" y="19252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Arc 16">
                    <a:extLst>
                      <a:ext uri="{FF2B5EF4-FFF2-40B4-BE49-F238E27FC236}">
                        <a16:creationId xmlns:a16="http://schemas.microsoft.com/office/drawing/2014/main" id="{1DDBD6B3-5A9E-4B70-A964-C48C4988C457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049277" y="13563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64DDC12-F1C7-4958-9DA1-6DB4EF6EA7FD}"/>
                    </a:ext>
                  </a:extLst>
                </p:cNvPr>
                <p:cNvGrpSpPr/>
                <p:nvPr/>
              </p:nvGrpSpPr>
              <p:grpSpPr>
                <a:xfrm flipH="1">
                  <a:off x="3725050" y="1355618"/>
                  <a:ext cx="8610279" cy="7287827"/>
                  <a:chOff x="6201676" y="1508703"/>
                  <a:chExt cx="8610279" cy="7287827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CFED103-B617-4696-B65B-59FDE56705FA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934104" y="1789576"/>
                    <a:ext cx="6718929" cy="6718931"/>
                  </a:xfrm>
                  <a:prstGeom prst="arc">
                    <a:avLst>
                      <a:gd name="adj1" fmla="val 15445933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0321F954-214E-4154-B3A9-B891DAE92E52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8093025" y="20776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9A815DCE-1A9F-4A5D-B0A9-F852276812E3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201677" y="15087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3038CF52-69DC-46EF-8C08-1A0BFC7C9304}"/>
                  </a:ext>
                </a:extLst>
              </p:cNvPr>
              <p:cNvSpPr/>
              <p:nvPr/>
            </p:nvSpPr>
            <p:spPr>
              <a:xfrm rot="5898158" flipH="1">
                <a:off x="387571" y="2041213"/>
                <a:ext cx="9243370" cy="9243372"/>
              </a:xfrm>
              <a:prstGeom prst="arc">
                <a:avLst>
                  <a:gd name="adj1" fmla="val 17904873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1444337-3FAF-4A2E-B171-F6B31FFB18D8}"/>
                  </a:ext>
                </a:extLst>
              </p:cNvPr>
              <p:cNvSpPr/>
              <p:nvPr/>
            </p:nvSpPr>
            <p:spPr>
              <a:xfrm rot="15701842">
                <a:off x="8739826" y="2109472"/>
                <a:ext cx="9243370" cy="9243372"/>
              </a:xfrm>
              <a:prstGeom prst="arc">
                <a:avLst>
                  <a:gd name="adj1" fmla="val 17981541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1BE7EC-2522-4571-A6BF-D7EA136D135B}"/>
                  </a:ext>
                </a:extLst>
              </p:cNvPr>
              <p:cNvSpPr/>
              <p:nvPr/>
            </p:nvSpPr>
            <p:spPr>
              <a:xfrm>
                <a:off x="5961021" y="562026"/>
                <a:ext cx="6606620" cy="500106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F2CE0B-AA3E-4A6C-89E9-0F19B57BA3A2}"/>
                </a:ext>
              </a:extLst>
            </p:cNvPr>
            <p:cNvSpPr/>
            <p:nvPr/>
          </p:nvSpPr>
          <p:spPr>
            <a:xfrm rot="7559347" flipV="1">
              <a:off x="1655197" y="4831778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7A3CBC-22E6-4897-9ACC-F987342BED12}"/>
                </a:ext>
              </a:extLst>
            </p:cNvPr>
            <p:cNvSpPr/>
            <p:nvPr/>
          </p:nvSpPr>
          <p:spPr>
            <a:xfrm rot="14400000" flipV="1">
              <a:off x="9800925" y="5142649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9A30EF-659E-47AF-9ECD-FA43F7357E0E}"/>
              </a:ext>
            </a:extLst>
          </p:cNvPr>
          <p:cNvSpPr txBox="1"/>
          <p:nvPr/>
        </p:nvSpPr>
        <p:spPr>
          <a:xfrm>
            <a:off x="80300" y="135411"/>
            <a:ext cx="12612834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600" dirty="0"/>
              <a:t>Parallel transport of vectors depends on the path</a:t>
            </a:r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734F46B-5D8F-4D37-98BF-15CEF913FFDA}"/>
              </a:ext>
            </a:extLst>
          </p:cNvPr>
          <p:cNvSpPr/>
          <p:nvPr/>
        </p:nvSpPr>
        <p:spPr>
          <a:xfrm rot="18721987">
            <a:off x="1984952" y="2651453"/>
            <a:ext cx="3689236" cy="1938016"/>
          </a:xfrm>
          <a:prstGeom prst="trapezoid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3B870DA9-3903-4105-8AF9-232118B86184}"/>
              </a:ext>
            </a:extLst>
          </p:cNvPr>
          <p:cNvSpPr/>
          <p:nvPr/>
        </p:nvSpPr>
        <p:spPr>
          <a:xfrm rot="2700000">
            <a:off x="6001618" y="2680831"/>
            <a:ext cx="3689236" cy="1938016"/>
          </a:xfrm>
          <a:prstGeom prst="trapezoid">
            <a:avLst/>
          </a:prstGeom>
          <a:solidFill>
            <a:srgbClr val="0094C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9C09E9-5C36-4FC8-8826-FC2BD2D6F71E}"/>
              </a:ext>
            </a:extLst>
          </p:cNvPr>
          <p:cNvSpPr/>
          <p:nvPr/>
        </p:nvSpPr>
        <p:spPr>
          <a:xfrm>
            <a:off x="3604151" y="3311415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147D9E-7D17-4C76-9319-643DF47E3266}"/>
              </a:ext>
            </a:extLst>
          </p:cNvPr>
          <p:cNvSpPr/>
          <p:nvPr/>
        </p:nvSpPr>
        <p:spPr>
          <a:xfrm>
            <a:off x="7562694" y="3368629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46A604-FE9B-4923-BB55-5DE635D83EA5}"/>
              </a:ext>
            </a:extLst>
          </p:cNvPr>
          <p:cNvCxnSpPr>
            <a:cxnSpLocks/>
          </p:cNvCxnSpPr>
          <p:nvPr/>
        </p:nvCxnSpPr>
        <p:spPr>
          <a:xfrm flipV="1">
            <a:off x="3772218" y="2161710"/>
            <a:ext cx="1368732" cy="1357458"/>
          </a:xfrm>
          <a:prstGeom prst="straightConnector1">
            <a:avLst/>
          </a:prstGeom>
          <a:ln w="1524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F56D57C-3385-4891-9181-513CC10B7676}"/>
              </a:ext>
            </a:extLst>
          </p:cNvPr>
          <p:cNvSpPr/>
          <p:nvPr/>
        </p:nvSpPr>
        <p:spPr>
          <a:xfrm>
            <a:off x="3815997" y="3129368"/>
            <a:ext cx="3925180" cy="39852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1F9CA34-9076-4832-B7A5-71DD5CCBD8DB}"/>
              </a:ext>
            </a:extLst>
          </p:cNvPr>
          <p:cNvSpPr/>
          <p:nvPr/>
        </p:nvSpPr>
        <p:spPr>
          <a:xfrm rot="10800000" flipH="1">
            <a:off x="3811970" y="3536062"/>
            <a:ext cx="3925180" cy="49838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8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3043F9-3028-4FA7-89CC-C38011AA8B15}"/>
              </a:ext>
            </a:extLst>
          </p:cNvPr>
          <p:cNvCxnSpPr>
            <a:cxnSpLocks/>
          </p:cNvCxnSpPr>
          <p:nvPr/>
        </p:nvCxnSpPr>
        <p:spPr>
          <a:xfrm flipV="1">
            <a:off x="7729716" y="1878541"/>
            <a:ext cx="230903" cy="1607646"/>
          </a:xfrm>
          <a:prstGeom prst="straightConnector1">
            <a:avLst/>
          </a:prstGeom>
          <a:ln w="152400">
            <a:solidFill>
              <a:srgbClr val="B88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5DFC66-E943-4239-ABD8-EB1DD3684AF2}"/>
              </a:ext>
            </a:extLst>
          </p:cNvPr>
          <p:cNvCxnSpPr>
            <a:cxnSpLocks/>
          </p:cNvCxnSpPr>
          <p:nvPr/>
        </p:nvCxnSpPr>
        <p:spPr>
          <a:xfrm flipV="1">
            <a:off x="7753207" y="3230292"/>
            <a:ext cx="1704763" cy="318914"/>
          </a:xfrm>
          <a:prstGeom prst="straightConnector1">
            <a:avLst/>
          </a:prstGeom>
          <a:ln w="152400">
            <a:solidFill>
              <a:srgbClr val="DA5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9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08">
        <p159:morph option="byObject"/>
      </p:transition>
    </mc:Choice>
    <mc:Fallback xmlns="">
      <p:transition spd="slow" advTm="5708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BC6F6B2-3282-415F-8F9A-46932E43F6EF}"/>
              </a:ext>
            </a:extLst>
          </p:cNvPr>
          <p:cNvGrpSpPr/>
          <p:nvPr/>
        </p:nvGrpSpPr>
        <p:grpSpPr>
          <a:xfrm>
            <a:off x="-4821363" y="-3529780"/>
            <a:ext cx="21139914" cy="18999200"/>
            <a:chOff x="-2977240" y="0"/>
            <a:chExt cx="21163640" cy="190205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420151-25E3-498E-AF01-ECF601860C37}"/>
                </a:ext>
              </a:extLst>
            </p:cNvPr>
            <p:cNvGrpSpPr/>
            <p:nvPr/>
          </p:nvGrpSpPr>
          <p:grpSpPr>
            <a:xfrm>
              <a:off x="-2977240" y="0"/>
              <a:ext cx="21163640" cy="19020524"/>
              <a:chOff x="387570" y="-3067663"/>
              <a:chExt cx="17595627" cy="1581382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462B227-1D42-42A9-8454-5083A69B2BBB}"/>
                  </a:ext>
                </a:extLst>
              </p:cNvPr>
              <p:cNvGrpSpPr/>
              <p:nvPr/>
            </p:nvGrpSpPr>
            <p:grpSpPr>
              <a:xfrm>
                <a:off x="4332005" y="-3067663"/>
                <a:ext cx="10062421" cy="15813823"/>
                <a:chOff x="4911652" y="-655252"/>
                <a:chExt cx="9070990" cy="9807749"/>
              </a:xfrm>
            </p:grpSpPr>
            <p:sp>
              <p:nvSpPr>
                <p:cNvPr id="18" name="Partial Circle 17">
                  <a:extLst>
                    <a:ext uri="{FF2B5EF4-FFF2-40B4-BE49-F238E27FC236}">
                      <a16:creationId xmlns:a16="http://schemas.microsoft.com/office/drawing/2014/main" id="{B260EA52-B5B2-4AE0-967B-26E8662700DA}"/>
                    </a:ext>
                  </a:extLst>
                </p:cNvPr>
                <p:cNvSpPr/>
                <p:nvPr/>
              </p:nvSpPr>
              <p:spPr>
                <a:xfrm rot="16200000">
                  <a:off x="5671982" y="2199312"/>
                  <a:ext cx="7185076" cy="6721294"/>
                </a:xfrm>
                <a:prstGeom prst="pie">
                  <a:avLst>
                    <a:gd name="adj1" fmla="val 18435237"/>
                    <a:gd name="adj2" fmla="val 3202303"/>
                  </a:avLst>
                </a:prstGeom>
                <a:gradFill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36000">
                      <a:srgbClr val="FFFF00"/>
                    </a:gs>
                    <a:gs pos="68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F29B6842-AF3A-4494-8940-C2F1E799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2531" y="-286917"/>
                  <a:ext cx="7183973" cy="7431834"/>
                </a:xfrm>
                <a:prstGeom prst="rect">
                  <a:avLst/>
                </a:prstGeom>
                <a:noFill/>
                <a:effectLst>
                  <a:softEdge rad="317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500805-101A-4A1C-8605-9D71C1FA9FCD}"/>
                    </a:ext>
                  </a:extLst>
                </p:cNvPr>
                <p:cNvSpPr/>
                <p:nvPr/>
              </p:nvSpPr>
              <p:spPr>
                <a:xfrm rot="16200000">
                  <a:off x="7996114" y="2064472"/>
                  <a:ext cx="2536808" cy="69909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4FA5DB-7825-4CFB-B569-BA8814AB92DA}"/>
                    </a:ext>
                  </a:extLst>
                </p:cNvPr>
                <p:cNvSpPr/>
                <p:nvPr/>
              </p:nvSpPr>
              <p:spPr>
                <a:xfrm rot="2389698">
                  <a:off x="4911652" y="3740699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B525D74-A6C7-4EB3-AA75-BE12BF0E8B0C}"/>
                    </a:ext>
                  </a:extLst>
                </p:cNvPr>
                <p:cNvSpPr/>
                <p:nvPr/>
              </p:nvSpPr>
              <p:spPr>
                <a:xfrm rot="19256114">
                  <a:off x="10104383" y="3905694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2A5092A-7642-480D-A7F5-0B9DB26B23C3}"/>
                    </a:ext>
                  </a:extLst>
                </p:cNvPr>
                <p:cNvSpPr/>
                <p:nvPr/>
              </p:nvSpPr>
              <p:spPr>
                <a:xfrm>
                  <a:off x="5080809" y="5028610"/>
                  <a:ext cx="7968441" cy="2307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FF083852-6112-45F6-B592-2D38F39116FD}"/>
                    </a:ext>
                  </a:extLst>
                </p:cNvPr>
                <p:cNvSpPr/>
                <p:nvPr/>
              </p:nvSpPr>
              <p:spPr>
                <a:xfrm>
                  <a:off x="6129421" y="1820937"/>
                  <a:ext cx="6388366" cy="6388366"/>
                </a:xfrm>
                <a:prstGeom prst="arc">
                  <a:avLst>
                    <a:gd name="adj1" fmla="val 10880246"/>
                    <a:gd name="adj2" fmla="val 0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6EA419E-0ECA-4C0F-AA93-657841E58C98}"/>
                    </a:ext>
                  </a:extLst>
                </p:cNvPr>
                <p:cNvSpPr/>
                <p:nvPr/>
              </p:nvSpPr>
              <p:spPr>
                <a:xfrm>
                  <a:off x="5757283" y="1462289"/>
                  <a:ext cx="7132642" cy="7132642"/>
                </a:xfrm>
                <a:prstGeom prst="arc">
                  <a:avLst>
                    <a:gd name="adj1" fmla="val 11773361"/>
                    <a:gd name="adj2" fmla="val 19996657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2E65FF0-5259-48A9-8608-37E27353E246}"/>
                    </a:ext>
                  </a:extLst>
                </p:cNvPr>
                <p:cNvSpPr/>
                <p:nvPr/>
              </p:nvSpPr>
              <p:spPr>
                <a:xfrm rot="16200000">
                  <a:off x="3667959" y="1038344"/>
                  <a:ext cx="4227666" cy="1616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5F671E-28C0-4B7E-8EFA-2E392B74F502}"/>
                    </a:ext>
                  </a:extLst>
                </p:cNvPr>
                <p:cNvSpPr/>
                <p:nvPr/>
              </p:nvSpPr>
              <p:spPr>
                <a:xfrm rot="16200000">
                  <a:off x="10408599" y="1454567"/>
                  <a:ext cx="5095150" cy="2052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0516DF2-D857-4482-BC41-F56FC6CF46F4}"/>
                    </a:ext>
                  </a:extLst>
                </p:cNvPr>
                <p:cNvSpPr/>
                <p:nvPr/>
              </p:nvSpPr>
              <p:spPr>
                <a:xfrm rot="10800000">
                  <a:off x="6234507" y="-655252"/>
                  <a:ext cx="6814742" cy="2497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972EE7-7B39-4538-8AEE-7F1B2C5B7DC2}"/>
                    </a:ext>
                  </a:extLst>
                </p:cNvPr>
                <p:cNvSpPr/>
                <p:nvPr/>
              </p:nvSpPr>
              <p:spPr>
                <a:xfrm rot="9000000" flipV="1">
                  <a:off x="5752681" y="1245786"/>
                  <a:ext cx="3254404" cy="1192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46D0BE0-5584-463E-BB22-5665CD1DFA8A}"/>
                    </a:ext>
                  </a:extLst>
                </p:cNvPr>
                <p:cNvSpPr/>
                <p:nvPr/>
              </p:nvSpPr>
              <p:spPr>
                <a:xfrm rot="12600000" flipV="1">
                  <a:off x="10266436" y="1300630"/>
                  <a:ext cx="3254404" cy="13093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FA5EB0E-73F2-4C5C-B20D-139FD6F72AA4}"/>
                  </a:ext>
                </a:extLst>
              </p:cNvPr>
              <p:cNvGrpSpPr/>
              <p:nvPr/>
            </p:nvGrpSpPr>
            <p:grpSpPr>
              <a:xfrm>
                <a:off x="3725050" y="1355618"/>
                <a:ext cx="10934505" cy="7288512"/>
                <a:chOff x="3725050" y="1355618"/>
                <a:chExt cx="10934505" cy="728851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53E1C36-561E-444F-8933-21A2690892AF}"/>
                    </a:ext>
                  </a:extLst>
                </p:cNvPr>
                <p:cNvGrpSpPr/>
                <p:nvPr/>
              </p:nvGrpSpPr>
              <p:grpSpPr>
                <a:xfrm>
                  <a:off x="6049276" y="1356303"/>
                  <a:ext cx="8610279" cy="7287827"/>
                  <a:chOff x="6049276" y="1356303"/>
                  <a:chExt cx="8610279" cy="7287827"/>
                </a:xfrm>
              </p:grpSpPr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A137E719-DC54-4345-B8B1-29AFB39E4BDC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781704" y="1637176"/>
                    <a:ext cx="6718929" cy="6718931"/>
                  </a:xfrm>
                  <a:prstGeom prst="arc">
                    <a:avLst>
                      <a:gd name="adj1" fmla="val 15503779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2430EFD6-147F-4882-8AC6-6AFDCC834E59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7940625" y="19252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Arc 16">
                    <a:extLst>
                      <a:ext uri="{FF2B5EF4-FFF2-40B4-BE49-F238E27FC236}">
                        <a16:creationId xmlns:a16="http://schemas.microsoft.com/office/drawing/2014/main" id="{1DDBD6B3-5A9E-4B70-A964-C48C4988C457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049277" y="13563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64DDC12-F1C7-4958-9DA1-6DB4EF6EA7FD}"/>
                    </a:ext>
                  </a:extLst>
                </p:cNvPr>
                <p:cNvGrpSpPr/>
                <p:nvPr/>
              </p:nvGrpSpPr>
              <p:grpSpPr>
                <a:xfrm flipH="1">
                  <a:off x="3725050" y="1355618"/>
                  <a:ext cx="8610279" cy="7287827"/>
                  <a:chOff x="6201676" y="1508703"/>
                  <a:chExt cx="8610279" cy="7287827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CFED103-B617-4696-B65B-59FDE56705FA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934104" y="1789576"/>
                    <a:ext cx="6718929" cy="6718931"/>
                  </a:xfrm>
                  <a:prstGeom prst="arc">
                    <a:avLst>
                      <a:gd name="adj1" fmla="val 15445933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0321F954-214E-4154-B3A9-B891DAE92E52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8093025" y="20776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9A815DCE-1A9F-4A5D-B0A9-F852276812E3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201677" y="15087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3038CF52-69DC-46EF-8C08-1A0BFC7C9304}"/>
                  </a:ext>
                </a:extLst>
              </p:cNvPr>
              <p:cNvSpPr/>
              <p:nvPr/>
            </p:nvSpPr>
            <p:spPr>
              <a:xfrm rot="5898158" flipH="1">
                <a:off x="387571" y="2041213"/>
                <a:ext cx="9243370" cy="9243372"/>
              </a:xfrm>
              <a:prstGeom prst="arc">
                <a:avLst>
                  <a:gd name="adj1" fmla="val 17904873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1444337-3FAF-4A2E-B171-F6B31FFB18D8}"/>
                  </a:ext>
                </a:extLst>
              </p:cNvPr>
              <p:cNvSpPr/>
              <p:nvPr/>
            </p:nvSpPr>
            <p:spPr>
              <a:xfrm rot="15701842">
                <a:off x="8739826" y="2109472"/>
                <a:ext cx="9243370" cy="9243372"/>
              </a:xfrm>
              <a:prstGeom prst="arc">
                <a:avLst>
                  <a:gd name="adj1" fmla="val 17981541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1BE7EC-2522-4571-A6BF-D7EA136D135B}"/>
                  </a:ext>
                </a:extLst>
              </p:cNvPr>
              <p:cNvSpPr/>
              <p:nvPr/>
            </p:nvSpPr>
            <p:spPr>
              <a:xfrm>
                <a:off x="5961021" y="562026"/>
                <a:ext cx="6606620" cy="500106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F2CE0B-AA3E-4A6C-89E9-0F19B57BA3A2}"/>
                </a:ext>
              </a:extLst>
            </p:cNvPr>
            <p:cNvSpPr/>
            <p:nvPr/>
          </p:nvSpPr>
          <p:spPr>
            <a:xfrm rot="7559347" flipV="1">
              <a:off x="1655197" y="4831778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7A3CBC-22E6-4897-9ACC-F987342BED12}"/>
                </a:ext>
              </a:extLst>
            </p:cNvPr>
            <p:cNvSpPr/>
            <p:nvPr/>
          </p:nvSpPr>
          <p:spPr>
            <a:xfrm rot="14400000" flipV="1">
              <a:off x="9800925" y="5142649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9A30EF-659E-47AF-9ECD-FA43F7357E0E}"/>
              </a:ext>
            </a:extLst>
          </p:cNvPr>
          <p:cNvSpPr txBox="1"/>
          <p:nvPr/>
        </p:nvSpPr>
        <p:spPr>
          <a:xfrm>
            <a:off x="80300" y="135411"/>
            <a:ext cx="12612834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600" dirty="0"/>
              <a:t>Parallel transport of vectors depends on the path</a:t>
            </a:r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734F46B-5D8F-4D37-98BF-15CEF913FFDA}"/>
              </a:ext>
            </a:extLst>
          </p:cNvPr>
          <p:cNvSpPr/>
          <p:nvPr/>
        </p:nvSpPr>
        <p:spPr>
          <a:xfrm rot="18721987">
            <a:off x="1984952" y="2651453"/>
            <a:ext cx="3689236" cy="1938016"/>
          </a:xfrm>
          <a:prstGeom prst="trapezoid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3B870DA9-3903-4105-8AF9-232118B86184}"/>
              </a:ext>
            </a:extLst>
          </p:cNvPr>
          <p:cNvSpPr/>
          <p:nvPr/>
        </p:nvSpPr>
        <p:spPr>
          <a:xfrm rot="2700000">
            <a:off x="6001618" y="2680831"/>
            <a:ext cx="3689236" cy="1938016"/>
          </a:xfrm>
          <a:prstGeom prst="trapezoid">
            <a:avLst/>
          </a:prstGeom>
          <a:solidFill>
            <a:srgbClr val="0094C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9C09E9-5C36-4FC8-8826-FC2BD2D6F71E}"/>
              </a:ext>
            </a:extLst>
          </p:cNvPr>
          <p:cNvSpPr/>
          <p:nvPr/>
        </p:nvSpPr>
        <p:spPr>
          <a:xfrm>
            <a:off x="3604151" y="3311415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147D9E-7D17-4C76-9319-643DF47E3266}"/>
              </a:ext>
            </a:extLst>
          </p:cNvPr>
          <p:cNvSpPr/>
          <p:nvPr/>
        </p:nvSpPr>
        <p:spPr>
          <a:xfrm>
            <a:off x="7562694" y="3368629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46A604-FE9B-4923-BB55-5DE635D83EA5}"/>
              </a:ext>
            </a:extLst>
          </p:cNvPr>
          <p:cNvCxnSpPr>
            <a:cxnSpLocks/>
          </p:cNvCxnSpPr>
          <p:nvPr/>
        </p:nvCxnSpPr>
        <p:spPr>
          <a:xfrm flipV="1">
            <a:off x="3772218" y="2161710"/>
            <a:ext cx="1368732" cy="1357458"/>
          </a:xfrm>
          <a:prstGeom prst="straightConnector1">
            <a:avLst/>
          </a:prstGeom>
          <a:ln w="1524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F56D57C-3385-4891-9181-513CC10B7676}"/>
              </a:ext>
            </a:extLst>
          </p:cNvPr>
          <p:cNvSpPr/>
          <p:nvPr/>
        </p:nvSpPr>
        <p:spPr>
          <a:xfrm>
            <a:off x="3815997" y="3129368"/>
            <a:ext cx="3925180" cy="39852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1F9CA34-9076-4832-B7A5-71DD5CCBD8DB}"/>
              </a:ext>
            </a:extLst>
          </p:cNvPr>
          <p:cNvSpPr/>
          <p:nvPr/>
        </p:nvSpPr>
        <p:spPr>
          <a:xfrm rot="10800000" flipH="1">
            <a:off x="3811970" y="3536062"/>
            <a:ext cx="3925180" cy="49838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8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3043F9-3028-4FA7-89CC-C38011AA8B15}"/>
              </a:ext>
            </a:extLst>
          </p:cNvPr>
          <p:cNvCxnSpPr>
            <a:cxnSpLocks/>
          </p:cNvCxnSpPr>
          <p:nvPr/>
        </p:nvCxnSpPr>
        <p:spPr>
          <a:xfrm flipV="1">
            <a:off x="7729716" y="1878541"/>
            <a:ext cx="230903" cy="1607646"/>
          </a:xfrm>
          <a:prstGeom prst="straightConnector1">
            <a:avLst/>
          </a:prstGeom>
          <a:ln w="152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5DFC66-E943-4239-ABD8-EB1DD3684AF2}"/>
              </a:ext>
            </a:extLst>
          </p:cNvPr>
          <p:cNvCxnSpPr>
            <a:cxnSpLocks/>
          </p:cNvCxnSpPr>
          <p:nvPr/>
        </p:nvCxnSpPr>
        <p:spPr>
          <a:xfrm flipV="1">
            <a:off x="7753207" y="3230292"/>
            <a:ext cx="1704763" cy="318914"/>
          </a:xfrm>
          <a:prstGeom prst="straightConnector1">
            <a:avLst/>
          </a:prstGeom>
          <a:ln w="152400">
            <a:solidFill>
              <a:srgbClr val="FF8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17D31D-4AAB-A254-993E-01142566C633}"/>
              </a:ext>
            </a:extLst>
          </p:cNvPr>
          <p:cNvSpPr txBox="1"/>
          <p:nvPr/>
        </p:nvSpPr>
        <p:spPr>
          <a:xfrm>
            <a:off x="125495" y="1639260"/>
            <a:ext cx="11935295" cy="2308324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7200" dirty="0"/>
              <a:t>We </a:t>
            </a:r>
            <a:r>
              <a:rPr lang="en-CA" sz="7200" u="sng" dirty="0"/>
              <a:t>can’t define</a:t>
            </a:r>
            <a:r>
              <a:rPr lang="en-CA" sz="7200" dirty="0"/>
              <a:t> a global law of “Conservation of Energy”.</a:t>
            </a:r>
          </a:p>
        </p:txBody>
      </p:sp>
    </p:spTree>
    <p:extLst>
      <p:ext uri="{BB962C8B-B14F-4D97-AF65-F5344CB8AC3E}">
        <p14:creationId xmlns:p14="http://schemas.microsoft.com/office/powerpoint/2010/main" val="191200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08">
        <p159:morph option="byObject"/>
      </p:transition>
    </mc:Choice>
    <mc:Fallback xmlns="">
      <p:transition spd="slow" advTm="5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398FB2-0DF2-27E6-073F-7AB4A7CC68B9}"/>
              </a:ext>
            </a:extLst>
          </p:cNvPr>
          <p:cNvGrpSpPr/>
          <p:nvPr/>
        </p:nvGrpSpPr>
        <p:grpSpPr>
          <a:xfrm>
            <a:off x="89940" y="115543"/>
            <a:ext cx="5297861" cy="1692580"/>
            <a:chOff x="804122" y="363193"/>
            <a:chExt cx="5297861" cy="1692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F9CB071-B715-938A-57F2-09DD50076B18}"/>
                    </a:ext>
                  </a:extLst>
                </p:cNvPr>
                <p:cNvSpPr txBox="1"/>
                <p:nvPr/>
              </p:nvSpPr>
              <p:spPr>
                <a:xfrm>
                  <a:off x="804122" y="763303"/>
                  <a:ext cx="4852190" cy="129247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4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50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F9CB071-B715-938A-57F2-09DD50076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763303"/>
                  <a:ext cx="4852190" cy="12924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C03C64-91E8-2FB2-5ECD-A1B16272654A}"/>
                </a:ext>
              </a:extLst>
            </p:cNvPr>
            <p:cNvSpPr txBox="1"/>
            <p:nvPr/>
          </p:nvSpPr>
          <p:spPr>
            <a:xfrm>
              <a:off x="804122" y="363193"/>
              <a:ext cx="5297861" cy="4001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1</a:t>
              </a:r>
              <a:r>
                <a:rPr lang="en-GB" sz="2000" baseline="30000" dirty="0"/>
                <a:t>st</a:t>
              </a:r>
              <a:r>
                <a:rPr lang="en-GB" sz="2000" dirty="0"/>
                <a:t> Friedmann Equation (universe expansion rate)</a:t>
              </a:r>
              <a:endParaRPr lang="en-CA" sz="2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4935BE-2F03-7F1F-40C1-A412075AECE7}"/>
              </a:ext>
            </a:extLst>
          </p:cNvPr>
          <p:cNvGrpSpPr/>
          <p:nvPr/>
        </p:nvGrpSpPr>
        <p:grpSpPr>
          <a:xfrm>
            <a:off x="5487611" y="115543"/>
            <a:ext cx="6605099" cy="1662700"/>
            <a:chOff x="804122" y="3742275"/>
            <a:chExt cx="6605099" cy="1662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A541ED-4DD6-A120-0A99-EA97687BF80A}"/>
                    </a:ext>
                  </a:extLst>
                </p:cNvPr>
                <p:cNvSpPr txBox="1"/>
                <p:nvPr/>
              </p:nvSpPr>
              <p:spPr>
                <a:xfrm>
                  <a:off x="804122" y="4142385"/>
                  <a:ext cx="6605099" cy="126259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48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A541ED-4DD6-A120-0A99-EA97687BF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4142385"/>
                  <a:ext cx="6605099" cy="12625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010435-52FD-0943-0639-DAD3E13F3859}"/>
                </a:ext>
              </a:extLst>
            </p:cNvPr>
            <p:cNvSpPr txBox="1"/>
            <p:nvPr/>
          </p:nvSpPr>
          <p:spPr>
            <a:xfrm>
              <a:off x="804122" y="3742275"/>
              <a:ext cx="5518562" cy="4001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2</a:t>
              </a:r>
              <a:r>
                <a:rPr lang="en-GB" sz="2000" baseline="30000" dirty="0"/>
                <a:t>st</a:t>
              </a:r>
              <a:r>
                <a:rPr lang="en-GB" sz="2000" dirty="0"/>
                <a:t> Friedmann Equation (universe acceleration rate)</a:t>
              </a:r>
              <a:endParaRPr lang="en-CA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B9A37E-3053-14B4-1914-18B7825042A7}"/>
                  </a:ext>
                </a:extLst>
              </p:cNvPr>
              <p:cNvSpPr txBox="1"/>
              <p:nvPr/>
            </p:nvSpPr>
            <p:spPr>
              <a:xfrm>
                <a:off x="256506" y="2703016"/>
                <a:ext cx="11668793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Parameters </a:t>
                </a:r>
                <a14:m>
                  <m:oMath xmlns:m="http://schemas.openxmlformats.org/officeDocument/2006/math">
                    <m:r>
                      <a:rPr lang="en-GB" sz="4400" i="1" dirty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4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4400" dirty="0"/>
                  <a:t>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All values will give results consistent with General Relativity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If values don’t match up with reality, the universe modelled by the equations won’t reflect our universe in real life</a:t>
                </a:r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B9A37E-3053-14B4-1914-18B782504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6" y="2703016"/>
                <a:ext cx="11668793" cy="4154984"/>
              </a:xfrm>
              <a:prstGeom prst="rect">
                <a:avLst/>
              </a:prstGeom>
              <a:blipFill>
                <a:blip r:embed="rId5"/>
                <a:stretch>
                  <a:fillRect l="-2090" t="-2933" b="-60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24D1866-6EA7-7025-FB7B-6D5F56F1B4D1}"/>
              </a:ext>
            </a:extLst>
          </p:cNvPr>
          <p:cNvSpPr txBox="1"/>
          <p:nvPr/>
        </p:nvSpPr>
        <p:spPr>
          <a:xfrm>
            <a:off x="1130299" y="1778243"/>
            <a:ext cx="1014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(Homogeneous/Isotropic Universe)</a:t>
            </a:r>
            <a:endParaRPr lang="en-CA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44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10"/>
    </mc:Choice>
    <mc:Fallback xmlns="">
      <p:transition spd="slow" advTm="66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F152C-4A0A-49EB-91EA-9C371F23CA43}"/>
              </a:ext>
            </a:extLst>
          </p:cNvPr>
          <p:cNvSpPr txBox="1"/>
          <p:nvPr/>
        </p:nvSpPr>
        <p:spPr>
          <a:xfrm>
            <a:off x="133350" y="209550"/>
            <a:ext cx="119253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Static Universe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sz="6600" dirty="0"/>
              <a:t>From Einstein’s 1917 paper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GB" sz="4800" i="1" dirty="0"/>
              <a:t>Cosmological Considerations in the General Theory of Relativity (1917)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CA" sz="6600" dirty="0"/>
              <a:t>Not our universe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CA" sz="4800" dirty="0"/>
              <a:t>Ours is expanding (cosmological redshift)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0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3"/>
    </mc:Choice>
    <mc:Fallback xmlns="">
      <p:transition spd="slow" advTm="21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8877BA-F7E7-4A30-98D4-B3B1A1A306A0}"/>
                  </a:ext>
                </a:extLst>
              </p:cNvPr>
              <p:cNvSpPr txBox="1"/>
              <p:nvPr/>
            </p:nvSpPr>
            <p:spPr>
              <a:xfrm>
                <a:off x="237372" y="999530"/>
                <a:ext cx="7458828" cy="56747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5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4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5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4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5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54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5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5400" i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8877BA-F7E7-4A30-98D4-B3B1A1A3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72" y="999530"/>
                <a:ext cx="7458828" cy="5674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406541-AE2D-4F8C-AE75-52798BC53ED2}"/>
                  </a:ext>
                </a:extLst>
              </p:cNvPr>
              <p:cNvSpPr txBox="1"/>
              <p:nvPr/>
            </p:nvSpPr>
            <p:spPr>
              <a:xfrm>
                <a:off x="0" y="0"/>
                <a:ext cx="85372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Static Universe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406541-AE2D-4F8C-AE75-52798BC53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537210" cy="923330"/>
              </a:xfrm>
              <a:prstGeom prst="rect">
                <a:avLst/>
              </a:prstGeom>
              <a:blipFill>
                <a:blip r:embed="rId4"/>
                <a:stretch>
                  <a:fillRect l="-3786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ED439-F94C-48C1-80FD-5FFEB1BFFBBD}"/>
                  </a:ext>
                </a:extLst>
              </p:cNvPr>
              <p:cNvSpPr txBox="1"/>
              <p:nvPr/>
            </p:nvSpPr>
            <p:spPr>
              <a:xfrm>
                <a:off x="6131158" y="5200103"/>
                <a:ext cx="5823470" cy="14741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ED439-F94C-48C1-80FD-5FFEB1BF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58" y="5200103"/>
                <a:ext cx="5823470" cy="14741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35A4E6-259B-FFD3-66E7-66E877ED44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7560" y="773640"/>
              <a:ext cx="11278080" cy="560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35A4E6-259B-FFD3-66E7-66E877ED4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200" y="764280"/>
                <a:ext cx="11296800" cy="5625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8CFC4ED-E8EF-149F-AB2A-AD52E4AC9D4C}"/>
              </a:ext>
            </a:extLst>
          </p:cNvPr>
          <p:cNvSpPr txBox="1"/>
          <p:nvPr/>
        </p:nvSpPr>
        <p:spPr>
          <a:xfrm>
            <a:off x="7795824" y="1277066"/>
            <a:ext cx="4208616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2</a:t>
            </a:r>
            <a:r>
              <a:rPr lang="en-GB" sz="2800" baseline="30000" dirty="0"/>
              <a:t>st</a:t>
            </a:r>
            <a:r>
              <a:rPr lang="en-GB" sz="2800" dirty="0"/>
              <a:t> Friedmann Equation (universe acceleration rate)</a:t>
            </a:r>
            <a:endParaRPr lang="en-CA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23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87"/>
    </mc:Choice>
    <mc:Fallback xmlns="">
      <p:transition spd="slow" advTm="3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0F3F35-478E-4FA8-A524-7C8F8C075C6C}"/>
                  </a:ext>
                </a:extLst>
              </p:cNvPr>
              <p:cNvSpPr txBox="1"/>
              <p:nvPr/>
            </p:nvSpPr>
            <p:spPr>
              <a:xfrm>
                <a:off x="0" y="828080"/>
                <a:ext cx="6648450" cy="59744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6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56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6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6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5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5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sz="5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GB" sz="5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num>
                      <m:den>
                        <m:r>
                          <a:rPr lang="en-GB" sz="5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600" b="0" i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6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600" b="0" i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𝐺</m:t>
                        </m:r>
                        <m:f>
                          <m:f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num>
                      <m:den>
                        <m:r>
                          <a:rPr lang="en-GB" sz="5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6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56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6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A" sz="5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5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0F3F35-478E-4FA8-A524-7C8F8C07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8080"/>
                <a:ext cx="6648450" cy="5974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4016C-1C37-4896-BAFA-AFFB31BD2154}"/>
                  </a:ext>
                </a:extLst>
              </p:cNvPr>
              <p:cNvSpPr txBox="1"/>
              <p:nvPr/>
            </p:nvSpPr>
            <p:spPr>
              <a:xfrm>
                <a:off x="6203950" y="5074509"/>
                <a:ext cx="5829300" cy="14741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4016C-1C37-4896-BAFA-AFFB31BD2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50" y="5074509"/>
                <a:ext cx="5829300" cy="14741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E5A54B-A889-4858-A6B8-A457AE632CAB}"/>
                  </a:ext>
                </a:extLst>
              </p:cNvPr>
              <p:cNvSpPr txBox="1"/>
              <p:nvPr/>
            </p:nvSpPr>
            <p:spPr>
              <a:xfrm>
                <a:off x="6273280" y="809030"/>
                <a:ext cx="5823470" cy="14741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E5A54B-A889-4858-A6B8-A457AE63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80" y="809030"/>
                <a:ext cx="5823470" cy="14741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BB8D79-16E0-D024-B6E0-1FDC68D308A0}"/>
                  </a:ext>
                </a:extLst>
              </p:cNvPr>
              <p:cNvSpPr txBox="1"/>
              <p:nvPr/>
            </p:nvSpPr>
            <p:spPr>
              <a:xfrm>
                <a:off x="0" y="0"/>
                <a:ext cx="85372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Static Universe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BB8D79-16E0-D024-B6E0-1FDC68D3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537210" cy="923330"/>
              </a:xfrm>
              <a:prstGeom prst="rect">
                <a:avLst/>
              </a:prstGeom>
              <a:blipFill>
                <a:blip r:embed="rId6"/>
                <a:stretch>
                  <a:fillRect l="-3786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2A1350-08DA-2152-3AC8-A2DD858B23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3680" y="786600"/>
              <a:ext cx="11564640" cy="559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2A1350-08DA-2152-3AC8-A2DD858B23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3040" y="777240"/>
                <a:ext cx="11583360" cy="561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3145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96"/>
    </mc:Choice>
    <mc:Fallback xmlns="">
      <p:transition spd="slow" advTm="29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E143ED-6A63-4BD9-9837-319EDB9124A4}"/>
              </a:ext>
            </a:extLst>
          </p:cNvPr>
          <p:cNvGrpSpPr/>
          <p:nvPr/>
        </p:nvGrpSpPr>
        <p:grpSpPr>
          <a:xfrm>
            <a:off x="4010091" y="0"/>
            <a:ext cx="4171819" cy="4812632"/>
            <a:chOff x="4010091" y="0"/>
            <a:chExt cx="4171819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35BCBDA-AEB4-42D2-B797-755D9A1941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091" y="3429000"/>
              <a:ext cx="6858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C1B117-0464-4E70-A5E0-DE94CE1B1E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52910" y="3429000"/>
              <a:ext cx="6858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FE1E15-334B-461D-B300-6A86502D802E}"/>
                  </a:ext>
                </a:extLst>
              </p:cNvPr>
              <p:cNvSpPr txBox="1"/>
              <p:nvPr/>
            </p:nvSpPr>
            <p:spPr>
              <a:xfrm>
                <a:off x="200098" y="1089242"/>
                <a:ext cx="344816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FE1E15-334B-461D-B300-6A86502D8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98" y="1089242"/>
                <a:ext cx="344816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86B17F-E0FE-4C92-8DA2-9AD297C1DE45}"/>
                  </a:ext>
                </a:extLst>
              </p:cNvPr>
              <p:cNvSpPr txBox="1"/>
              <p:nvPr/>
            </p:nvSpPr>
            <p:spPr>
              <a:xfrm>
                <a:off x="5041074" y="1089242"/>
                <a:ext cx="225822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86B17F-E0FE-4C92-8DA2-9AD297C1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074" y="1089242"/>
                <a:ext cx="225822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B694A-F43F-4415-90DD-71B63B9B4FDA}"/>
                  </a:ext>
                </a:extLst>
              </p:cNvPr>
              <p:cNvSpPr txBox="1"/>
              <p:nvPr/>
            </p:nvSpPr>
            <p:spPr>
              <a:xfrm>
                <a:off x="8472276" y="1089242"/>
                <a:ext cx="37197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B694A-F43F-4415-90DD-71B63B9B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76" y="1089242"/>
                <a:ext cx="3719724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6449D-AB57-4C3E-A698-8EDA77E4E1DD}"/>
                  </a:ext>
                </a:extLst>
              </p:cNvPr>
              <p:cNvSpPr txBox="1"/>
              <p:nvPr/>
            </p:nvSpPr>
            <p:spPr>
              <a:xfrm>
                <a:off x="200098" y="2005115"/>
                <a:ext cx="3026254" cy="11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6449D-AB57-4C3E-A698-8EDA77E4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98" y="2005115"/>
                <a:ext cx="3026254" cy="1149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1F356-0EE1-434C-AD0C-439D0BFF615A}"/>
                  </a:ext>
                </a:extLst>
              </p:cNvPr>
              <p:cNvSpPr txBox="1"/>
              <p:nvPr/>
            </p:nvSpPr>
            <p:spPr>
              <a:xfrm>
                <a:off x="5075905" y="2005115"/>
                <a:ext cx="2023826" cy="11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1F356-0EE1-434C-AD0C-439D0BFF6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905" y="2005115"/>
                <a:ext cx="2023826" cy="1149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9CA361-EA41-4A30-97C1-EC5547B28D97}"/>
                  </a:ext>
                </a:extLst>
              </p:cNvPr>
              <p:cNvSpPr txBox="1"/>
              <p:nvPr/>
            </p:nvSpPr>
            <p:spPr>
              <a:xfrm>
                <a:off x="8587759" y="2005115"/>
                <a:ext cx="3317392" cy="11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9CA361-EA41-4A30-97C1-EC5547B28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59" y="2005115"/>
                <a:ext cx="3317392" cy="1149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05129A-8448-44CA-8C03-00B0720E8446}"/>
              </a:ext>
            </a:extLst>
          </p:cNvPr>
          <p:cNvSpPr txBox="1"/>
          <p:nvPr/>
        </p:nvSpPr>
        <p:spPr>
          <a:xfrm>
            <a:off x="762376" y="29"/>
            <a:ext cx="2281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closed</a:t>
            </a:r>
            <a:endParaRPr lang="en-CA" sz="6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53819-33F4-4299-B4A0-70A3E5BD28F8}"/>
              </a:ext>
            </a:extLst>
          </p:cNvPr>
          <p:cNvSpPr txBox="1"/>
          <p:nvPr/>
        </p:nvSpPr>
        <p:spPr>
          <a:xfrm>
            <a:off x="5330951" y="28"/>
            <a:ext cx="1678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flat</a:t>
            </a:r>
            <a:endParaRPr lang="en-CA" sz="6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8A2D7-A9DD-4E5F-BFE7-9FF7664AC80B}"/>
              </a:ext>
            </a:extLst>
          </p:cNvPr>
          <p:cNvSpPr txBox="1"/>
          <p:nvPr/>
        </p:nvSpPr>
        <p:spPr>
          <a:xfrm>
            <a:off x="9105904" y="6072"/>
            <a:ext cx="2281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open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DC7A27-2120-4C8D-BAEA-8CFEE1B9B6AA}"/>
                  </a:ext>
                </a:extLst>
              </p:cNvPr>
              <p:cNvSpPr txBox="1"/>
              <p:nvPr/>
            </p:nvSpPr>
            <p:spPr>
              <a:xfrm>
                <a:off x="0" y="3301157"/>
                <a:ext cx="3604242" cy="1194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DC7A27-2120-4C8D-BAEA-8CFEE1B9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1157"/>
                <a:ext cx="3604242" cy="11944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11DCBB-F47B-4BA6-891F-DE66014EEBF9}"/>
                  </a:ext>
                </a:extLst>
              </p:cNvPr>
              <p:cNvSpPr txBox="1"/>
              <p:nvPr/>
            </p:nvSpPr>
            <p:spPr>
              <a:xfrm>
                <a:off x="4643868" y="3301157"/>
                <a:ext cx="2887900" cy="1304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11DCBB-F47B-4BA6-891F-DE66014EE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68" y="3301157"/>
                <a:ext cx="2887900" cy="13046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DBDAA6-A45B-438E-9577-414C431EC9C4}"/>
                  </a:ext>
                </a:extLst>
              </p:cNvPr>
              <p:cNvSpPr txBox="1"/>
              <p:nvPr/>
            </p:nvSpPr>
            <p:spPr>
              <a:xfrm>
                <a:off x="8165545" y="3301157"/>
                <a:ext cx="3719724" cy="1194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DBDAA6-A45B-438E-9577-414C431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45" y="3301157"/>
                <a:ext cx="3719724" cy="11944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B07D679-3897-403B-A2DD-E4249CD5036C}"/>
              </a:ext>
            </a:extLst>
          </p:cNvPr>
          <p:cNvGrpSpPr/>
          <p:nvPr/>
        </p:nvGrpSpPr>
        <p:grpSpPr>
          <a:xfrm>
            <a:off x="214225" y="4966755"/>
            <a:ext cx="11690928" cy="1898799"/>
            <a:chOff x="214225" y="4966755"/>
            <a:chExt cx="11690928" cy="1898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C93D540-6A1B-43E4-AC60-D7D973BFD7C9}"/>
                    </a:ext>
                  </a:extLst>
                </p:cNvPr>
                <p:cNvSpPr txBox="1"/>
                <p:nvPr/>
              </p:nvSpPr>
              <p:spPr>
                <a:xfrm>
                  <a:off x="5574265" y="5450743"/>
                  <a:ext cx="4895472" cy="14148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C93D540-6A1B-43E4-AC60-D7D973BFD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265" y="5450743"/>
                  <a:ext cx="4895472" cy="141481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21DA938-CF10-49DB-B4B6-25B0E68A39D7}"/>
                </a:ext>
              </a:extLst>
            </p:cNvPr>
            <p:cNvSpPr/>
            <p:nvPr/>
          </p:nvSpPr>
          <p:spPr>
            <a:xfrm rot="5400000">
              <a:off x="5593344" y="-412364"/>
              <a:ext cx="932689" cy="11690928"/>
            </a:xfrm>
            <a:prstGeom prst="rightBrace">
              <a:avLst>
                <a:gd name="adj1" fmla="val 8333"/>
                <a:gd name="adj2" fmla="val 35683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33450-ABE1-4595-8C63-95542266207C}"/>
                  </a:ext>
                </a:extLst>
              </p:cNvPr>
              <p:cNvSpPr txBox="1"/>
              <p:nvPr/>
            </p:nvSpPr>
            <p:spPr>
              <a:xfrm>
                <a:off x="5162815" y="4551256"/>
                <a:ext cx="209510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33450-ABE1-4595-8C63-95542266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15" y="4551256"/>
                <a:ext cx="2095102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B1926A-C539-400F-A1FA-284682B81AD9}"/>
                  </a:ext>
                </a:extLst>
              </p:cNvPr>
              <p:cNvSpPr txBox="1"/>
              <p:nvPr/>
            </p:nvSpPr>
            <p:spPr>
              <a:xfrm>
                <a:off x="8862705" y="4559533"/>
                <a:ext cx="24815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B1926A-C539-400F-A1FA-284682B81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705" y="4559533"/>
                <a:ext cx="2481582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315160-300E-48B9-9022-0785E04B1A6C}"/>
                  </a:ext>
                </a:extLst>
              </p:cNvPr>
              <p:cNvSpPr txBox="1"/>
              <p:nvPr/>
            </p:nvSpPr>
            <p:spPr>
              <a:xfrm>
                <a:off x="649571" y="4554593"/>
                <a:ext cx="24815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315160-300E-48B9-9022-0785E04B1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71" y="4554593"/>
                <a:ext cx="2481582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35646D-0EC5-0FE1-8596-221495DB36C9}"/>
                  </a:ext>
                </a:extLst>
              </p:cNvPr>
              <p:cNvSpPr txBox="1"/>
              <p:nvPr/>
            </p:nvSpPr>
            <p:spPr>
              <a:xfrm>
                <a:off x="1433948" y="5560933"/>
                <a:ext cx="3728867" cy="11944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GB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35646D-0EC5-0FE1-8596-221495DB3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948" y="5560933"/>
                <a:ext cx="3728867" cy="11944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82762B-46D1-CDA7-D0E3-B3C66D9EA9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17480" y="6577560"/>
              <a:ext cx="2176560" cy="106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82762B-46D1-CDA7-D0E3-B3C66D9EA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8120" y="6568200"/>
                <a:ext cx="2195280" cy="125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285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57">
        <p:fade/>
      </p:transition>
    </mc:Choice>
    <mc:Fallback xmlns="">
      <p:transition spd="med" advTm="9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4016C-1C37-4896-BAFA-AFFB31BD2154}"/>
                  </a:ext>
                </a:extLst>
              </p:cNvPr>
              <p:cNvSpPr txBox="1"/>
              <p:nvPr/>
            </p:nvSpPr>
            <p:spPr>
              <a:xfrm>
                <a:off x="6248400" y="1285280"/>
                <a:ext cx="5829300" cy="14741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4016C-1C37-4896-BAFA-AFFB31BD2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1285280"/>
                <a:ext cx="5829300" cy="1474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E5A54B-A889-4858-A6B8-A457AE632CAB}"/>
                  </a:ext>
                </a:extLst>
              </p:cNvPr>
              <p:cNvSpPr txBox="1"/>
              <p:nvPr/>
            </p:nvSpPr>
            <p:spPr>
              <a:xfrm>
                <a:off x="158230" y="1285280"/>
                <a:ext cx="5823470" cy="14741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E5A54B-A889-4858-A6B8-A457AE63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0" y="1285280"/>
                <a:ext cx="5823470" cy="14741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C2F7033-4E18-8FD5-DEC1-3FC4925F1ACA}"/>
              </a:ext>
            </a:extLst>
          </p:cNvPr>
          <p:cNvGrpSpPr/>
          <p:nvPr/>
        </p:nvGrpSpPr>
        <p:grpSpPr>
          <a:xfrm>
            <a:off x="1253605" y="4868360"/>
            <a:ext cx="9513340" cy="1408719"/>
            <a:chOff x="1253605" y="4868360"/>
            <a:chExt cx="9513340" cy="1408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E806D25-8A56-4A55-A4F0-EDB379C37F8A}"/>
                    </a:ext>
                  </a:extLst>
                </p:cNvPr>
                <p:cNvSpPr txBox="1"/>
                <p:nvPr/>
              </p:nvSpPr>
              <p:spPr>
                <a:xfrm>
                  <a:off x="1253605" y="4868360"/>
                  <a:ext cx="3632720" cy="1408719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GB" sz="6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0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E806D25-8A56-4A55-A4F0-EDB379C37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605" y="4868360"/>
                  <a:ext cx="3632720" cy="14087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091ECE-0260-4813-8BBB-76F49F07F7B5}"/>
                    </a:ext>
                  </a:extLst>
                </p:cNvPr>
                <p:cNvSpPr txBox="1"/>
                <p:nvPr/>
              </p:nvSpPr>
              <p:spPr>
                <a:xfrm>
                  <a:off x="7134225" y="4868360"/>
                  <a:ext cx="3632720" cy="1408719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0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091ECE-0260-4813-8BBB-76F49F07F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4225" y="4868360"/>
                  <a:ext cx="3632720" cy="14087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0E3766-BC1D-491E-805F-9A9EACE5DC47}"/>
                  </a:ext>
                </a:extLst>
              </p:cNvPr>
              <p:cNvSpPr txBox="1"/>
              <p:nvPr/>
            </p:nvSpPr>
            <p:spPr>
              <a:xfrm>
                <a:off x="0" y="3486150"/>
                <a:ext cx="118681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Einstein Static Universe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0E3766-BC1D-491E-805F-9A9EACE5D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6150"/>
                <a:ext cx="11868150" cy="923330"/>
              </a:xfrm>
              <a:prstGeom prst="rect">
                <a:avLst/>
              </a:prstGeom>
              <a:blipFill>
                <a:blip r:embed="rId7"/>
                <a:stretch>
                  <a:fillRect l="-2722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78A912-AE32-4170-B592-2A48B0A801B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0A4464-2448-3EE6-0D7A-9CD53CEF22C5}"/>
                  </a:ext>
                </a:extLst>
              </p:cNvPr>
              <p:cNvSpPr txBox="1"/>
              <p:nvPr/>
            </p:nvSpPr>
            <p:spPr>
              <a:xfrm>
                <a:off x="0" y="0"/>
                <a:ext cx="85372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Static Universe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0A4464-2448-3EE6-0D7A-9CD53CEF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537210" cy="923330"/>
              </a:xfrm>
              <a:prstGeom prst="rect">
                <a:avLst/>
              </a:prstGeom>
              <a:blipFill>
                <a:blip r:embed="rId8"/>
                <a:stretch>
                  <a:fillRect l="-3786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4960EC-2691-4158-E2B6-56D9CA6B4D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34360" y="3488400"/>
              <a:ext cx="6274440" cy="2339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4960EC-2691-4158-E2B6-56D9CA6B4D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5000" y="3479040"/>
                <a:ext cx="6293160" cy="235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604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30"/>
    </mc:Choice>
    <mc:Fallback xmlns="">
      <p:transition spd="slow" advTm="2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AAA28-915C-4417-942B-1CDCD6C430B1}"/>
                  </a:ext>
                </a:extLst>
              </p:cNvPr>
              <p:cNvSpPr txBox="1"/>
              <p:nvPr/>
            </p:nvSpPr>
            <p:spPr>
              <a:xfrm>
                <a:off x="-59960" y="0"/>
                <a:ext cx="123818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Einstein’s Static Universe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AAA28-915C-4417-942B-1CDCD6C4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960" y="0"/>
                <a:ext cx="12381875" cy="923330"/>
              </a:xfrm>
              <a:prstGeom prst="rect">
                <a:avLst/>
              </a:prstGeom>
              <a:blipFill>
                <a:blip r:embed="rId3"/>
                <a:stretch>
                  <a:fillRect l="-2610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216DBB-BB01-4600-B590-490D6CF6C30D}"/>
                  </a:ext>
                </a:extLst>
              </p:cNvPr>
              <p:cNvSpPr txBox="1"/>
              <p:nvPr/>
            </p:nvSpPr>
            <p:spPr>
              <a:xfrm>
                <a:off x="374650" y="902559"/>
                <a:ext cx="5829300" cy="168809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72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p>
                          <m:sSupPr>
                            <m:ctrlPr>
                              <a:rPr lang="en-GB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7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72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7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216DBB-BB01-4600-B590-490D6CF6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902559"/>
                <a:ext cx="5829300" cy="1688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2ADDAB-5205-44D2-A716-AFD7C15A294A}"/>
                  </a:ext>
                </a:extLst>
              </p:cNvPr>
              <p:cNvSpPr txBox="1"/>
              <p:nvPr/>
            </p:nvSpPr>
            <p:spPr>
              <a:xfrm>
                <a:off x="6604000" y="1146439"/>
                <a:ext cx="1720850" cy="12003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2ADDAB-5205-44D2-A716-AFD7C15A2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0" y="1146439"/>
                <a:ext cx="1720850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A04919-99A2-44C6-AFA6-4E09C6E2D963}"/>
                  </a:ext>
                </a:extLst>
              </p:cNvPr>
              <p:cNvSpPr txBox="1"/>
              <p:nvPr/>
            </p:nvSpPr>
            <p:spPr>
              <a:xfrm>
                <a:off x="374650" y="2613289"/>
                <a:ext cx="2451100" cy="12003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72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A04919-99A2-44C6-AFA6-4E09C6E2D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2613289"/>
                <a:ext cx="2451100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9E65AF-60FD-4F95-8E4F-41BB17204F91}"/>
                  </a:ext>
                </a:extLst>
              </p:cNvPr>
              <p:cNvSpPr txBox="1"/>
              <p:nvPr/>
            </p:nvSpPr>
            <p:spPr>
              <a:xfrm>
                <a:off x="374650" y="3855336"/>
                <a:ext cx="2451100" cy="12003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72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72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9E65AF-60FD-4F95-8E4F-41BB17204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3855336"/>
                <a:ext cx="2451100" cy="1200329"/>
              </a:xfrm>
              <a:prstGeom prst="rect">
                <a:avLst/>
              </a:prstGeom>
              <a:blipFill>
                <a:blip r:embed="rId7"/>
                <a:stretch>
                  <a:fillRect t="-19289" r="-26551" b="-41117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19909E-E408-491E-BA2F-CF4A437B85DF}"/>
                  </a:ext>
                </a:extLst>
              </p:cNvPr>
              <p:cNvSpPr txBox="1"/>
              <p:nvPr/>
            </p:nvSpPr>
            <p:spPr>
              <a:xfrm>
                <a:off x="247650" y="5055665"/>
                <a:ext cx="2838450" cy="168809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72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19909E-E408-491E-BA2F-CF4A437B8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5055665"/>
                <a:ext cx="2838450" cy="16880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77A2A3-3421-4A80-8579-FE166D80D868}"/>
                  </a:ext>
                </a:extLst>
              </p:cNvPr>
              <p:cNvSpPr txBox="1"/>
              <p:nvPr/>
            </p:nvSpPr>
            <p:spPr>
              <a:xfrm>
                <a:off x="4997450" y="3811595"/>
                <a:ext cx="4330700" cy="12003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7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7200" b="0" i="0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77A2A3-3421-4A80-8579-FE166D80D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450" y="3811595"/>
                <a:ext cx="4330700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9F1CDC-54FB-4746-82AC-C583296A3FFE}"/>
                  </a:ext>
                </a:extLst>
              </p:cNvPr>
              <p:cNvSpPr txBox="1"/>
              <p:nvPr/>
            </p:nvSpPr>
            <p:spPr>
              <a:xfrm>
                <a:off x="4737100" y="2611266"/>
                <a:ext cx="5949950" cy="12003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+1,0,−1</m:t>
                        </m:r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9F1CDC-54FB-4746-82AC-C583296A3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100" y="2611266"/>
                <a:ext cx="5949950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8CDC61-B20F-4414-A4AB-00DA854556F5}"/>
                  </a:ext>
                </a:extLst>
              </p:cNvPr>
              <p:cNvSpPr txBox="1"/>
              <p:nvPr/>
            </p:nvSpPr>
            <p:spPr>
              <a:xfrm>
                <a:off x="4335592" y="5011924"/>
                <a:ext cx="2838450" cy="16627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720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8CDC61-B20F-4414-A4AB-00DA8545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592" y="5011924"/>
                <a:ext cx="2838450" cy="16627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70E209-84ED-B921-E5F5-CCB4AF5DC4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56680" y="2201040"/>
              <a:ext cx="3533760" cy="269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70E209-84ED-B921-E5F5-CCB4AF5DC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7320" y="2191680"/>
                <a:ext cx="3552480" cy="27172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70042E-8F36-B4BA-E13C-5F4D55398D93}"/>
              </a:ext>
            </a:extLst>
          </p:cNvPr>
          <p:cNvSpPr txBox="1"/>
          <p:nvPr/>
        </p:nvSpPr>
        <p:spPr>
          <a:xfrm>
            <a:off x="9017699" y="3853035"/>
            <a:ext cx="3120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Spherical (closed) universe.</a:t>
            </a:r>
            <a:endParaRPr lang="en-CA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18812-0819-7C82-A9BC-FFC4B0774916}"/>
              </a:ext>
            </a:extLst>
          </p:cNvPr>
          <p:cNvGrpSpPr/>
          <p:nvPr/>
        </p:nvGrpSpPr>
        <p:grpSpPr>
          <a:xfrm>
            <a:off x="6686550" y="5351248"/>
            <a:ext cx="5140845" cy="1323439"/>
            <a:chOff x="6686550" y="5351248"/>
            <a:chExt cx="5140845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0B96C42-92E9-42FA-A592-AB473B9E1576}"/>
                </a:ext>
              </a:extLst>
            </p:cNvPr>
            <p:cNvSpPr txBox="1"/>
            <p:nvPr/>
          </p:nvSpPr>
          <p:spPr>
            <a:xfrm>
              <a:off x="7718945" y="5351248"/>
              <a:ext cx="41084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0000"/>
                  </a:solidFill>
                </a:rPr>
                <a:t>Radius of spherical universe</a:t>
              </a:r>
              <a:endParaRPr lang="en-CA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8CE0AF1-DD13-0FB7-57B6-938D16383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6550" y="6232869"/>
              <a:ext cx="1997334" cy="25365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58096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14">
        <p:fade/>
      </p:transition>
    </mc:Choice>
    <mc:Fallback xmlns="">
      <p:transition spd="med" advTm="48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9F37F6-6A1E-D147-1529-00B9B973EECB}"/>
              </a:ext>
            </a:extLst>
          </p:cNvPr>
          <p:cNvSpPr txBox="1"/>
          <p:nvPr/>
        </p:nvSpPr>
        <p:spPr>
          <a:xfrm>
            <a:off x="0" y="5781367"/>
            <a:ext cx="12192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dirty="0">
                <a:solidFill>
                  <a:srgbClr val="C00000"/>
                </a:solidFill>
              </a:rPr>
              <a:t>Deduced before Friedmann Equations (1922)</a:t>
            </a:r>
            <a:endParaRPr lang="en-CA" sz="50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2BEDC-E4F6-BE35-6AA9-53D4FE4C8A38}"/>
              </a:ext>
            </a:extLst>
          </p:cNvPr>
          <p:cNvSpPr txBox="1"/>
          <p:nvPr/>
        </p:nvSpPr>
        <p:spPr>
          <a:xfrm>
            <a:off x="171095" y="1573521"/>
            <a:ext cx="8782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hlinkClick r:id="rId2"/>
              </a:rPr>
              <a:t>https://einsteinpapers.press.princeton.edu/vol6-trans/443</a:t>
            </a:r>
            <a:endParaRPr lang="en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DC1DE-904C-F1F5-1DB2-A3D61083C886}"/>
              </a:ext>
            </a:extLst>
          </p:cNvPr>
          <p:cNvSpPr txBox="1"/>
          <p:nvPr/>
        </p:nvSpPr>
        <p:spPr>
          <a:xfrm>
            <a:off x="-309101" y="58994"/>
            <a:ext cx="11925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4800" i="1" dirty="0"/>
              <a:t>Cosmological Considerations in the General Theory of Relativity (1917):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4717C-2639-BEF6-270E-A5EE8C4D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96" y="2285326"/>
            <a:ext cx="11423708" cy="31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7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3"/>
    </mc:Choice>
    <mc:Fallback xmlns="">
      <p:transition spd="slow" advTm="11423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F152C-4A0A-49EB-91EA-9C371F23CA43}"/>
                  </a:ext>
                </a:extLst>
              </p:cNvPr>
              <p:cNvSpPr txBox="1"/>
              <p:nvPr/>
            </p:nvSpPr>
            <p:spPr>
              <a:xfrm>
                <a:off x="133350" y="209550"/>
                <a:ext cx="11925300" cy="649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800" dirty="0"/>
                  <a:t>de Sitter Universe</a:t>
                </a:r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From de Sitter’s (Nov) 1917 paper</a:t>
                </a:r>
              </a:p>
              <a:p>
                <a:pPr marL="1600200" lvl="1" indent="-1143000">
                  <a:buFont typeface="Arial" panose="020B0604020202020204" pitchFamily="34" charset="0"/>
                  <a:buChar char="•"/>
                </a:pPr>
                <a:r>
                  <a:rPr lang="en-GB" sz="4400" i="1" dirty="0"/>
                  <a:t>On Einstein’s Theory of Gravitation and its Astronomical Consequences (1917)</a:t>
                </a:r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CA" sz="6000" dirty="0"/>
                  <a:t>Assume no energy  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6000" dirty="0"/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CA" sz="6000" dirty="0"/>
                  <a:t>Assume no pressure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6000" dirty="0"/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CA" sz="6000" dirty="0"/>
                  <a:t>Also: spatially flat   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F152C-4A0A-49EB-91EA-9C371F23C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209550"/>
                <a:ext cx="11925300" cy="6494085"/>
              </a:xfrm>
              <a:prstGeom prst="rect">
                <a:avLst/>
              </a:prstGeom>
              <a:blipFill>
                <a:blip r:embed="rId3"/>
                <a:stretch>
                  <a:fillRect l="-4908" t="-4503" r="-1892" b="-53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0BEEF94-2AD0-D7ED-5E9C-E42F094DFB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74600" y="4615200"/>
              <a:ext cx="2398680" cy="2023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0BEEF94-2AD0-D7ED-5E9C-E42F094DFB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5240" y="4605840"/>
                <a:ext cx="2417400" cy="2042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101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97"/>
    </mc:Choice>
    <mc:Fallback xmlns="">
      <p:transition spd="slow" advTm="43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CC684-58DD-4B79-B534-E52A4C99EF96}"/>
                  </a:ext>
                </a:extLst>
              </p:cNvPr>
              <p:cNvSpPr txBox="1"/>
              <p:nvPr/>
            </p:nvSpPr>
            <p:spPr>
              <a:xfrm>
                <a:off x="13013" y="-76200"/>
                <a:ext cx="10750238" cy="94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de Sitter Universe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CC684-58DD-4B79-B534-E52A4C99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" y="-76200"/>
                <a:ext cx="10750238" cy="945195"/>
              </a:xfrm>
              <a:prstGeom prst="rect">
                <a:avLst/>
              </a:prstGeom>
              <a:blipFill>
                <a:blip r:embed="rId3"/>
                <a:stretch>
                  <a:fillRect l="-3005" t="-16667" b="-35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ED7CDE-63C5-4435-BCF8-1EF12632A75A}"/>
                  </a:ext>
                </a:extLst>
              </p:cNvPr>
              <p:cNvSpPr txBox="1"/>
              <p:nvPr/>
            </p:nvSpPr>
            <p:spPr>
              <a:xfrm>
                <a:off x="50800" y="763710"/>
                <a:ext cx="6153150" cy="61133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8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8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58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4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en-GB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ED7CDE-63C5-4435-BCF8-1EF12632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" y="763710"/>
                <a:ext cx="6153150" cy="6113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598393-E259-4AAE-A31A-0CE5350894A5}"/>
                  </a:ext>
                </a:extLst>
              </p:cNvPr>
              <p:cNvSpPr txBox="1"/>
              <p:nvPr/>
            </p:nvSpPr>
            <p:spPr>
              <a:xfrm>
                <a:off x="6400800" y="2036020"/>
                <a:ext cx="5543550" cy="26784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6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ad>
                            <m:radPr>
                              <m:degHide m:val="on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GB" sz="60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  <m:sSup>
                                    <m:sSupPr>
                                      <m:ctrlP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60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rad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598393-E259-4AAE-A31A-0CE53508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036020"/>
                <a:ext cx="5543550" cy="2678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5E66FA-9F37-4D8D-96B9-D617DED1B288}"/>
                  </a:ext>
                </a:extLst>
              </p:cNvPr>
              <p:cNvSpPr txBox="1"/>
              <p:nvPr/>
            </p:nvSpPr>
            <p:spPr>
              <a:xfrm>
                <a:off x="5867400" y="4771596"/>
                <a:ext cx="615315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Empty universe expands overtime due to the cosmological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4000" dirty="0"/>
                  <a:t>.</a:t>
                </a:r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5E66FA-9F37-4D8D-96B9-D617DED1B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771596"/>
                <a:ext cx="6153150" cy="1938992"/>
              </a:xfrm>
              <a:prstGeom prst="rect">
                <a:avLst/>
              </a:prstGeom>
              <a:blipFill>
                <a:blip r:embed="rId6"/>
                <a:stretch>
                  <a:fillRect l="-3568" t="-5660" b="-125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D15FD13-F631-1FCB-205D-1F52AD73C732}"/>
              </a:ext>
            </a:extLst>
          </p:cNvPr>
          <p:cNvGrpSpPr/>
          <p:nvPr/>
        </p:nvGrpSpPr>
        <p:grpSpPr>
          <a:xfrm>
            <a:off x="3025775" y="2489318"/>
            <a:ext cx="3276600" cy="1653539"/>
            <a:chOff x="3025775" y="2489318"/>
            <a:chExt cx="3276600" cy="1653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8A9A00-4D84-FB9A-3D12-CB1FF0CD345C}"/>
                    </a:ext>
                  </a:extLst>
                </p:cNvPr>
                <p:cNvSpPr txBox="1"/>
                <p:nvPr/>
              </p:nvSpPr>
              <p:spPr>
                <a:xfrm>
                  <a:off x="3025775" y="2489318"/>
                  <a:ext cx="3276600" cy="1200329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3600" dirty="0">
                      <a:solidFill>
                        <a:srgbClr val="C00000"/>
                      </a:solidFill>
                    </a:rPr>
                    <a:t>Hubble Parameter </a:t>
                  </a:r>
                  <a14:m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CA" sz="3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8A9A00-4D84-FB9A-3D12-CB1FF0CD3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775" y="2489318"/>
                  <a:ext cx="3276600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3125" t="-5911" b="-16256"/>
                  </a:stretch>
                </a:blipFill>
                <a:ln w="381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170080F-1F84-7A66-57FF-CB8F22859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6200" y="3689647"/>
              <a:ext cx="381000" cy="4532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2BBDB-E8B7-78EC-9932-6E0CB7B0D967}"/>
              </a:ext>
            </a:extLst>
          </p:cNvPr>
          <p:cNvSpPr/>
          <p:nvPr/>
        </p:nvSpPr>
        <p:spPr>
          <a:xfrm>
            <a:off x="2628900" y="4142857"/>
            <a:ext cx="1123950" cy="83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7D8C432-8673-86B5-19AF-8B1DA34E17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45720" y="653400"/>
              <a:ext cx="11671920" cy="5909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7D8C432-8673-86B5-19AF-8B1DA34E1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55080" y="644040"/>
                <a:ext cx="11690640" cy="592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994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18"/>
    </mc:Choice>
    <mc:Fallback xmlns="">
      <p:transition spd="slow" advTm="75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  <p:bldP spid="6" grpId="0" uiExpand="1" build="p" animBg="1"/>
      <p:bldP spid="7" grpId="0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2 Exponential Curve Illustrations &amp; Clip Art - iStock">
            <a:extLst>
              <a:ext uri="{FF2B5EF4-FFF2-40B4-BE49-F238E27FC236}">
                <a16:creationId xmlns:a16="http://schemas.microsoft.com/office/drawing/2014/main" id="{FA422922-F8C7-50AB-E71F-2ED629C5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611" y="0"/>
            <a:ext cx="6877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16ED7B-127D-8927-DE67-4AF80C7F17E3}"/>
                  </a:ext>
                </a:extLst>
              </p:cNvPr>
              <p:cNvSpPr txBox="1"/>
              <p:nvPr/>
            </p:nvSpPr>
            <p:spPr>
              <a:xfrm>
                <a:off x="7354557" y="114807"/>
                <a:ext cx="4637698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16ED7B-127D-8927-DE67-4AF80C7F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57" y="114807"/>
                <a:ext cx="4637698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8DDEE4-ED97-C6A3-27C0-583709F07CD7}"/>
                  </a:ext>
                </a:extLst>
              </p:cNvPr>
              <p:cNvSpPr txBox="1"/>
              <p:nvPr/>
            </p:nvSpPr>
            <p:spPr>
              <a:xfrm>
                <a:off x="7354557" y="1130470"/>
                <a:ext cx="4637697" cy="13449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800" b="0" i="1" dirty="0" smtClean="0">
                        <a:latin typeface="Cambria Math" panose="02040503050406030204" pitchFamily="18" charset="0"/>
                      </a:rPr>
                      <m:t>∝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ra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8DDEE4-ED97-C6A3-27C0-583709F07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57" y="1130470"/>
                <a:ext cx="4637697" cy="1344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E30DCE5-86CB-C0DE-F27B-70EAC8EA814F}"/>
              </a:ext>
            </a:extLst>
          </p:cNvPr>
          <p:cNvSpPr txBox="1"/>
          <p:nvPr/>
        </p:nvSpPr>
        <p:spPr>
          <a:xfrm>
            <a:off x="125202" y="93644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de Sitter Universe</a:t>
            </a:r>
            <a:endParaRPr lang="en-CA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3CDB6-3307-12C7-6DA4-587E1EF03496}"/>
                  </a:ext>
                </a:extLst>
              </p:cNvPr>
              <p:cNvSpPr txBox="1"/>
              <p:nvPr/>
            </p:nvSpPr>
            <p:spPr>
              <a:xfrm>
                <a:off x="738856" y="1248102"/>
                <a:ext cx="15240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B3CDB6-3307-12C7-6DA4-587E1EF03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6" y="1248102"/>
                <a:ext cx="152400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DA19CB6-F795-1420-0E3D-AC283515B7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67600" y="39600"/>
              <a:ext cx="872640" cy="2408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DA19CB6-F795-1420-0E3D-AC283515B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58240" y="30240"/>
                <a:ext cx="891360" cy="242712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75DF15-112A-AF4B-3BE1-DC52EE294729}"/>
              </a:ext>
            </a:extLst>
          </p:cNvPr>
          <p:cNvCxnSpPr>
            <a:cxnSpLocks/>
          </p:cNvCxnSpPr>
          <p:nvPr/>
        </p:nvCxnSpPr>
        <p:spPr>
          <a:xfrm>
            <a:off x="147664" y="6442502"/>
            <a:ext cx="1111676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2CF419-FEED-540A-7A3F-57A43EE65133}"/>
                  </a:ext>
                </a:extLst>
              </p:cNvPr>
              <p:cNvSpPr txBox="1"/>
              <p:nvPr/>
            </p:nvSpPr>
            <p:spPr>
              <a:xfrm>
                <a:off x="11357923" y="5913006"/>
                <a:ext cx="51988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2CF419-FEED-540A-7A3F-57A43EE65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7923" y="5913006"/>
                <a:ext cx="519880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2DE663-3013-EDC2-F38E-1D2894AB4DB8}"/>
              </a:ext>
            </a:extLst>
          </p:cNvPr>
          <p:cNvCxnSpPr>
            <a:cxnSpLocks/>
          </p:cNvCxnSpPr>
          <p:nvPr/>
        </p:nvCxnSpPr>
        <p:spPr>
          <a:xfrm flipV="1">
            <a:off x="501101" y="1453779"/>
            <a:ext cx="0" cy="536612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701808-526A-1134-8EEB-8C68E5D17935}"/>
              </a:ext>
            </a:extLst>
          </p:cNvPr>
          <p:cNvSpPr/>
          <p:nvPr/>
        </p:nvSpPr>
        <p:spPr>
          <a:xfrm>
            <a:off x="147665" y="2635259"/>
            <a:ext cx="11543234" cy="3595553"/>
          </a:xfrm>
          <a:custGeom>
            <a:avLst/>
            <a:gdLst>
              <a:gd name="connsiteX0" fmla="*/ 0 w 12152671"/>
              <a:gd name="connsiteY0" fmla="*/ 4129549 h 4129549"/>
              <a:gd name="connsiteX1" fmla="*/ 3067665 w 12152671"/>
              <a:gd name="connsiteY1" fmla="*/ 3952568 h 4129549"/>
              <a:gd name="connsiteX2" fmla="*/ 6164826 w 12152671"/>
              <a:gd name="connsiteY2" fmla="*/ 3362633 h 4129549"/>
              <a:gd name="connsiteX3" fmla="*/ 9232491 w 12152671"/>
              <a:gd name="connsiteY3" fmla="*/ 2182762 h 4129549"/>
              <a:gd name="connsiteX4" fmla="*/ 12152671 w 12152671"/>
              <a:gd name="connsiteY4" fmla="*/ 0 h 412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2671" h="4129549">
                <a:moveTo>
                  <a:pt x="0" y="4129549"/>
                </a:moveTo>
                <a:cubicBezTo>
                  <a:pt x="1020097" y="4104968"/>
                  <a:pt x="2040194" y="4080387"/>
                  <a:pt x="3067665" y="3952568"/>
                </a:cubicBezTo>
                <a:cubicBezTo>
                  <a:pt x="4095136" y="3824749"/>
                  <a:pt x="5137355" y="3657601"/>
                  <a:pt x="6164826" y="3362633"/>
                </a:cubicBezTo>
                <a:cubicBezTo>
                  <a:pt x="7192297" y="3067665"/>
                  <a:pt x="8234517" y="2743201"/>
                  <a:pt x="9232491" y="2182762"/>
                </a:cubicBezTo>
                <a:cubicBezTo>
                  <a:pt x="10230465" y="1622323"/>
                  <a:pt x="11191568" y="811161"/>
                  <a:pt x="12152671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FD3F-F4BB-8CAF-D176-CEBCBF122CC2}"/>
                  </a:ext>
                </a:extLst>
              </p:cNvPr>
              <p:cNvSpPr txBox="1"/>
              <p:nvPr/>
            </p:nvSpPr>
            <p:spPr>
              <a:xfrm>
                <a:off x="630728" y="2573744"/>
                <a:ext cx="7572654" cy="280076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>
                    <a:solidFill>
                      <a:srgbClr val="FF6600"/>
                    </a:solidFill>
                  </a:rPr>
                  <a:t>Cosmological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44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sz="4400" dirty="0">
                    <a:solidFill>
                      <a:srgbClr val="FF6600"/>
                    </a:solidFill>
                  </a:rPr>
                  <a:t> </a:t>
                </a:r>
                <a:br>
                  <a:rPr lang="en-CA" sz="4400" dirty="0">
                    <a:solidFill>
                      <a:srgbClr val="FF6600"/>
                    </a:solidFill>
                  </a:rPr>
                </a:br>
                <a:r>
                  <a:rPr lang="en-CA" sz="4400" dirty="0"/>
                  <a:t>(Dark Energy) causes </a:t>
                </a:r>
                <a:br>
                  <a:rPr lang="en-CA" sz="4400" dirty="0"/>
                </a:br>
                <a:r>
                  <a:rPr lang="en-CA" sz="4400" dirty="0"/>
                  <a:t>the universe to have </a:t>
                </a:r>
                <a:br>
                  <a:rPr lang="en-CA" sz="4400" dirty="0"/>
                </a:br>
                <a:r>
                  <a:rPr lang="en-CA" sz="4400" dirty="0">
                    <a:solidFill>
                      <a:srgbClr val="FF0000"/>
                    </a:solidFill>
                  </a:rPr>
                  <a:t>accelerated expansion outward</a:t>
                </a:r>
                <a:r>
                  <a:rPr lang="en-CA" sz="44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8FD3F-F4BB-8CAF-D176-CEBCBF122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28" y="2573744"/>
                <a:ext cx="7572654" cy="2800767"/>
              </a:xfrm>
              <a:prstGeom prst="rect">
                <a:avLst/>
              </a:prstGeom>
              <a:blipFill>
                <a:blip r:embed="rId10"/>
                <a:stretch>
                  <a:fillRect l="-2082" t="-3648" r="-2002" b="-858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940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6"/>
    </mc:Choice>
    <mc:Fallback xmlns="">
      <p:transition spd="slow" advTm="2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5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CC684-58DD-4B79-B534-E52A4C99EF96}"/>
                  </a:ext>
                </a:extLst>
              </p:cNvPr>
              <p:cNvSpPr txBox="1"/>
              <p:nvPr/>
            </p:nvSpPr>
            <p:spPr>
              <a:xfrm>
                <a:off x="13013" y="-76200"/>
                <a:ext cx="10750238" cy="94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de Sitter Universe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CC684-58DD-4B79-B534-E52A4C99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" y="-76200"/>
                <a:ext cx="10750238" cy="945195"/>
              </a:xfrm>
              <a:prstGeom prst="rect">
                <a:avLst/>
              </a:prstGeom>
              <a:blipFill>
                <a:blip r:embed="rId3"/>
                <a:stretch>
                  <a:fillRect l="-3005" t="-16667" b="-35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ED7CDE-63C5-4435-BCF8-1EF12632A75A}"/>
                  </a:ext>
                </a:extLst>
              </p:cNvPr>
              <p:cNvSpPr txBox="1"/>
              <p:nvPr/>
            </p:nvSpPr>
            <p:spPr>
              <a:xfrm>
                <a:off x="50800" y="763710"/>
                <a:ext cx="8274050" cy="47433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ED7CDE-63C5-4435-BCF8-1EF12632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" y="763710"/>
                <a:ext cx="8274050" cy="4743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598393-E259-4AAE-A31A-0CE5350894A5}"/>
                  </a:ext>
                </a:extLst>
              </p:cNvPr>
              <p:cNvSpPr txBox="1"/>
              <p:nvPr/>
            </p:nvSpPr>
            <p:spPr>
              <a:xfrm>
                <a:off x="6067112" y="3707546"/>
                <a:ext cx="4591050" cy="28945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6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598393-E259-4AAE-A31A-0CE53508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112" y="3707546"/>
                <a:ext cx="4591050" cy="2894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4B319E3-26AD-95D3-7EEA-53E209CF0760}"/>
              </a:ext>
            </a:extLst>
          </p:cNvPr>
          <p:cNvGrpSpPr/>
          <p:nvPr/>
        </p:nvGrpSpPr>
        <p:grpSpPr>
          <a:xfrm>
            <a:off x="628009" y="5507060"/>
            <a:ext cx="4626713" cy="1015663"/>
            <a:chOff x="628009" y="5507060"/>
            <a:chExt cx="4626713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987B8B-8C83-7B6F-B6A4-D3D527023C54}"/>
                </a:ext>
              </a:extLst>
            </p:cNvPr>
            <p:cNvSpPr txBox="1"/>
            <p:nvPr/>
          </p:nvSpPr>
          <p:spPr>
            <a:xfrm>
              <a:off x="628009" y="5507060"/>
              <a:ext cx="3543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dirty="0">
                  <a:solidFill>
                    <a:srgbClr val="00B050"/>
                  </a:solidFill>
                </a:rPr>
                <a:t>Consistent</a:t>
              </a:r>
              <a:endParaRPr lang="en-CA" sz="6000" dirty="0">
                <a:solidFill>
                  <a:srgbClr val="00B050"/>
                </a:solidFill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298823DA-F01F-6E43-529E-EB415B58900D}"/>
                </a:ext>
              </a:extLst>
            </p:cNvPr>
            <p:cNvSpPr/>
            <p:nvPr/>
          </p:nvSpPr>
          <p:spPr>
            <a:xfrm rot="18900000">
              <a:off x="4242315" y="5666970"/>
              <a:ext cx="1012407" cy="470462"/>
            </a:xfrm>
            <a:prstGeom prst="corne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5B65FF-0C10-C3A8-1646-5EB6B7775D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29440" y="813960"/>
              <a:ext cx="2607840" cy="1292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5B65FF-0C10-C3A8-1646-5EB6B7775D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0080" y="804600"/>
                <a:ext cx="2626560" cy="131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0589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47"/>
    </mc:Choice>
    <mc:Fallback xmlns="">
      <p:transition spd="slow" advTm="21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D138A0-01A4-CE95-6402-7EDBC6D01DF8}"/>
                  </a:ext>
                </a:extLst>
              </p:cNvPr>
              <p:cNvSpPr txBox="1"/>
              <p:nvPr/>
            </p:nvSpPr>
            <p:spPr>
              <a:xfrm>
                <a:off x="13013" y="-76200"/>
                <a:ext cx="10750238" cy="94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de Sitter Universe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D138A0-01A4-CE95-6402-7EDBC6D0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" y="-76200"/>
                <a:ext cx="10750238" cy="945195"/>
              </a:xfrm>
              <a:prstGeom prst="rect">
                <a:avLst/>
              </a:prstGeom>
              <a:blipFill>
                <a:blip r:embed="rId3"/>
                <a:stretch>
                  <a:fillRect l="-3005" t="-16667" b="-35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124AB6-7308-CF2B-81D0-4131CD89D06A}"/>
                  </a:ext>
                </a:extLst>
              </p:cNvPr>
              <p:cNvSpPr txBox="1"/>
              <p:nvPr/>
            </p:nvSpPr>
            <p:spPr>
              <a:xfrm>
                <a:off x="463706" y="1695450"/>
                <a:ext cx="1155684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5400" dirty="0"/>
                  <a:t>Our universe has matter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54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5400" dirty="0"/>
                  <a:t>de Sitter Universe is a useful model if:</a:t>
                </a:r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124AB6-7308-CF2B-81D0-4131CD89D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6" y="1695450"/>
                <a:ext cx="11556844" cy="1754326"/>
              </a:xfrm>
              <a:prstGeom prst="rect">
                <a:avLst/>
              </a:prstGeom>
              <a:blipFill>
                <a:blip r:embed="rId4"/>
                <a:stretch>
                  <a:fillRect l="-2532" t="-9375" r="-1108" b="-201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5369FE8-A349-A7B0-D502-692309357D31}"/>
              </a:ext>
            </a:extLst>
          </p:cNvPr>
          <p:cNvGrpSpPr/>
          <p:nvPr/>
        </p:nvGrpSpPr>
        <p:grpSpPr>
          <a:xfrm>
            <a:off x="587532" y="3449776"/>
            <a:ext cx="4579006" cy="2754600"/>
            <a:chOff x="6578272" y="3988561"/>
            <a:chExt cx="4579006" cy="275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76DCFB3-BF9E-13BB-9F2B-08C61BC746DC}"/>
                    </a:ext>
                  </a:extLst>
                </p:cNvPr>
                <p:cNvSpPr txBox="1"/>
                <p:nvPr/>
              </p:nvSpPr>
              <p:spPr>
                <a:xfrm>
                  <a:off x="9334500" y="3988561"/>
                  <a:ext cx="1822778" cy="27546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173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CA" sz="173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76DCFB3-BF9E-13BB-9F2B-08C61BC74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0" y="3988561"/>
                  <a:ext cx="1822778" cy="27546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8CE79A-EFF3-BCF5-1545-FA707669FC43}"/>
                </a:ext>
              </a:extLst>
            </p:cNvPr>
            <p:cNvSpPr txBox="1"/>
            <p:nvPr/>
          </p:nvSpPr>
          <p:spPr>
            <a:xfrm>
              <a:off x="6578272" y="4488698"/>
              <a:ext cx="275622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600" dirty="0">
                  <a:solidFill>
                    <a:srgbClr val="FF6600"/>
                  </a:solidFill>
                </a:rPr>
                <a:t>Effects of Cosmological Constant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8A53DB-0E0B-6E51-E192-1657FC523038}"/>
              </a:ext>
            </a:extLst>
          </p:cNvPr>
          <p:cNvGrpSpPr/>
          <p:nvPr/>
        </p:nvGrpSpPr>
        <p:grpSpPr>
          <a:xfrm>
            <a:off x="7653095" y="2949639"/>
            <a:ext cx="3951373" cy="2754600"/>
            <a:chOff x="9334500" y="3988561"/>
            <a:chExt cx="3951373" cy="275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E969CE1-1346-60D6-FE99-1365385504FC}"/>
                    </a:ext>
                  </a:extLst>
                </p:cNvPr>
                <p:cNvSpPr txBox="1"/>
                <p:nvPr/>
              </p:nvSpPr>
              <p:spPr>
                <a:xfrm>
                  <a:off x="9334500" y="3988561"/>
                  <a:ext cx="1822778" cy="27546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173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173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E969CE1-1346-60D6-FE99-136538550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500" y="3988561"/>
                  <a:ext cx="1822778" cy="27546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6DB3B0-158D-7440-AA40-116BA82E42D8}"/>
                </a:ext>
              </a:extLst>
            </p:cNvPr>
            <p:cNvSpPr txBox="1"/>
            <p:nvPr/>
          </p:nvSpPr>
          <p:spPr>
            <a:xfrm>
              <a:off x="10529645" y="5232511"/>
              <a:ext cx="275622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000" dirty="0">
                  <a:solidFill>
                    <a:srgbClr val="FF3399"/>
                  </a:solidFill>
                </a:rPr>
                <a:t>Effects of Matter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69060-129A-E70D-CC93-B9BD68170E5E}"/>
                  </a:ext>
                </a:extLst>
              </p:cNvPr>
              <p:cNvSpPr txBox="1"/>
              <p:nvPr/>
            </p:nvSpPr>
            <p:spPr>
              <a:xfrm>
                <a:off x="5388132" y="3326665"/>
                <a:ext cx="2264963" cy="27546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7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en-CA" sz="17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69060-129A-E70D-CC93-B9BD68170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132" y="3326665"/>
                <a:ext cx="2264963" cy="2754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872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40"/>
    </mc:Choice>
    <mc:Fallback xmlns="">
      <p:transition spd="slow" advTm="22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BF51E6-73EE-601A-08AF-F2F80BD4E9CA}"/>
                  </a:ext>
                </a:extLst>
              </p:cNvPr>
              <p:cNvSpPr txBox="1"/>
              <p:nvPr/>
            </p:nvSpPr>
            <p:spPr>
              <a:xfrm>
                <a:off x="620116" y="4995782"/>
                <a:ext cx="2677062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b="0" dirty="0"/>
                  <a:t>Dark Energy </a:t>
                </a:r>
                <a:br>
                  <a:rPr lang="en-GB" sz="4000" b="0" dirty="0"/>
                </a:br>
                <a:r>
                  <a:rPr lang="en-GB" sz="2000" b="0" dirty="0"/>
                  <a:t>(cosmological constant)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BF51E6-73EE-601A-08AF-F2F80BD4E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6" y="4995782"/>
                <a:ext cx="2677062" cy="1692771"/>
              </a:xfrm>
              <a:prstGeom prst="rect">
                <a:avLst/>
              </a:prstGeom>
              <a:blipFill>
                <a:blip r:embed="rId3"/>
                <a:stretch>
                  <a:fillRect l="-8200" t="-6498" r="-118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24FA0-D59A-E8EC-1773-6D33BCCCC923}"/>
                  </a:ext>
                </a:extLst>
              </p:cNvPr>
              <p:cNvSpPr txBox="1"/>
              <p:nvPr/>
            </p:nvSpPr>
            <p:spPr>
              <a:xfrm>
                <a:off x="647164" y="2912186"/>
                <a:ext cx="267706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b="0" dirty="0"/>
                  <a:t>Matter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24FA0-D59A-E8EC-1773-6D33BCCCC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64" y="2912186"/>
                <a:ext cx="2677062" cy="1323439"/>
              </a:xfrm>
              <a:prstGeom prst="rect">
                <a:avLst/>
              </a:prstGeom>
              <a:blipFill>
                <a:blip r:embed="rId4"/>
                <a:stretch>
                  <a:fillRect t="-82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874B9A4-D5A5-821E-817F-83C534081FE5}"/>
              </a:ext>
            </a:extLst>
          </p:cNvPr>
          <p:cNvGrpSpPr/>
          <p:nvPr/>
        </p:nvGrpSpPr>
        <p:grpSpPr>
          <a:xfrm>
            <a:off x="4270437" y="4738221"/>
            <a:ext cx="1719531" cy="1923603"/>
            <a:chOff x="4220791" y="4738221"/>
            <a:chExt cx="1719531" cy="1923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C899535-CDA5-9F5D-BC5E-416D788D4E9D}"/>
                    </a:ext>
                  </a:extLst>
                </p:cNvPr>
                <p:cNvSpPr txBox="1"/>
                <p:nvPr/>
              </p:nvSpPr>
              <p:spPr>
                <a:xfrm>
                  <a:off x="4563691" y="4738221"/>
                  <a:ext cx="1134012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10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CA" sz="10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C899535-CDA5-9F5D-BC5E-416D788D4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691" y="4738221"/>
                  <a:ext cx="1134012" cy="16312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907440-32FE-F400-CCE4-72A6B892ACCF}"/>
                </a:ext>
              </a:extLst>
            </p:cNvPr>
            <p:cNvSpPr txBox="1"/>
            <p:nvPr/>
          </p:nvSpPr>
          <p:spPr>
            <a:xfrm>
              <a:off x="4220791" y="6077049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6600"/>
                  </a:solidFill>
                </a:rPr>
                <a:t>constant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0D2DE8-7B85-1017-C182-2469876E498E}"/>
              </a:ext>
            </a:extLst>
          </p:cNvPr>
          <p:cNvGrpSpPr/>
          <p:nvPr/>
        </p:nvGrpSpPr>
        <p:grpSpPr>
          <a:xfrm>
            <a:off x="4320577" y="1754749"/>
            <a:ext cx="1719531" cy="2729491"/>
            <a:chOff x="4270931" y="2137510"/>
            <a:chExt cx="1719531" cy="2729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11E5AF-952B-6AC4-0706-B2D4BC9A7CD9}"/>
                    </a:ext>
                  </a:extLst>
                </p:cNvPr>
                <p:cNvSpPr txBox="1"/>
                <p:nvPr/>
              </p:nvSpPr>
              <p:spPr>
                <a:xfrm>
                  <a:off x="4697804" y="2137510"/>
                  <a:ext cx="1134012" cy="23083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138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CA" sz="144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11E5AF-952B-6AC4-0706-B2D4BC9A7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04" y="2137510"/>
                  <a:ext cx="1134012" cy="230832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3ECC15-F02A-DA75-5B51-CAD3C5D57020}"/>
                </a:ext>
              </a:extLst>
            </p:cNvPr>
            <p:cNvSpPr txBox="1"/>
            <p:nvPr/>
          </p:nvSpPr>
          <p:spPr>
            <a:xfrm>
              <a:off x="4270931" y="4282226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3399"/>
                  </a:solidFill>
                </a:rPr>
                <a:t>larger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922EDD-0CAD-3D10-E562-B5D1AB3DEC75}"/>
              </a:ext>
            </a:extLst>
          </p:cNvPr>
          <p:cNvGrpSpPr/>
          <p:nvPr/>
        </p:nvGrpSpPr>
        <p:grpSpPr>
          <a:xfrm>
            <a:off x="8806132" y="2731794"/>
            <a:ext cx="1719531" cy="1503831"/>
            <a:chOff x="8806132" y="3044924"/>
            <a:chExt cx="1719531" cy="1503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CAD537-D1D5-7232-E21B-5F4A81B924BA}"/>
                    </a:ext>
                  </a:extLst>
                </p:cNvPr>
                <p:cNvSpPr txBox="1"/>
                <p:nvPr/>
              </p:nvSpPr>
              <p:spPr>
                <a:xfrm>
                  <a:off x="9405670" y="3044924"/>
                  <a:ext cx="633680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CAD537-D1D5-7232-E21B-5F4A81B92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670" y="3044924"/>
                  <a:ext cx="633680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8C84F-23E3-CB02-EA6A-9A384ACE5D4C}"/>
                </a:ext>
              </a:extLst>
            </p:cNvPr>
            <p:cNvSpPr txBox="1"/>
            <p:nvPr/>
          </p:nvSpPr>
          <p:spPr>
            <a:xfrm>
              <a:off x="8806132" y="3963980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3399"/>
                  </a:solidFill>
                </a:rPr>
                <a:t>smaller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66C6CE-3450-78A8-DA66-3091C2363B68}"/>
              </a:ext>
            </a:extLst>
          </p:cNvPr>
          <p:cNvGrpSpPr/>
          <p:nvPr/>
        </p:nvGrpSpPr>
        <p:grpSpPr>
          <a:xfrm>
            <a:off x="8845222" y="4738221"/>
            <a:ext cx="1719531" cy="1923603"/>
            <a:chOff x="8845222" y="4738221"/>
            <a:chExt cx="1719531" cy="1923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38FCD6-D037-86D9-6E1F-8FF1304FD3EE}"/>
                    </a:ext>
                  </a:extLst>
                </p:cNvPr>
                <p:cNvSpPr txBox="1"/>
                <p:nvPr/>
              </p:nvSpPr>
              <p:spPr>
                <a:xfrm>
                  <a:off x="9188122" y="4738221"/>
                  <a:ext cx="1134012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10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CA" sz="10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38FCD6-D037-86D9-6E1F-8FF1304FD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122" y="4738221"/>
                  <a:ext cx="1134012" cy="16312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6CA291-633C-806D-9336-8337C8E24792}"/>
                </a:ext>
              </a:extLst>
            </p:cNvPr>
            <p:cNvSpPr txBox="1"/>
            <p:nvPr/>
          </p:nvSpPr>
          <p:spPr>
            <a:xfrm>
              <a:off x="8845222" y="6077049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6600"/>
                  </a:solidFill>
                </a:rPr>
                <a:t>constant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2FDF63-7D75-A591-0323-51502D2688C5}"/>
              </a:ext>
            </a:extLst>
          </p:cNvPr>
          <p:cNvCxnSpPr>
            <a:cxnSpLocks/>
          </p:cNvCxnSpPr>
          <p:nvPr/>
        </p:nvCxnSpPr>
        <p:spPr>
          <a:xfrm>
            <a:off x="438150" y="4738221"/>
            <a:ext cx="1158430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2A1DC3-14F5-0A9D-5F75-F4A860E49041}"/>
              </a:ext>
            </a:extLst>
          </p:cNvPr>
          <p:cNvCxnSpPr>
            <a:cxnSpLocks/>
          </p:cNvCxnSpPr>
          <p:nvPr/>
        </p:nvCxnSpPr>
        <p:spPr>
          <a:xfrm>
            <a:off x="448308" y="2406475"/>
            <a:ext cx="1158430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5B20AE-6E01-AAEA-9706-90B3228559A6}"/>
              </a:ext>
            </a:extLst>
          </p:cNvPr>
          <p:cNvGrpSpPr/>
          <p:nvPr/>
        </p:nvGrpSpPr>
        <p:grpSpPr>
          <a:xfrm>
            <a:off x="3906326" y="412468"/>
            <a:ext cx="8228524" cy="1798103"/>
            <a:chOff x="3906326" y="412468"/>
            <a:chExt cx="8228524" cy="179810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3726263-6FBA-C5AB-B89F-40FEBF1FF5F1}"/>
                </a:ext>
              </a:extLst>
            </p:cNvPr>
            <p:cNvCxnSpPr>
              <a:cxnSpLocks/>
            </p:cNvCxnSpPr>
            <p:nvPr/>
          </p:nvCxnSpPr>
          <p:spPr>
            <a:xfrm>
              <a:off x="3906326" y="1018187"/>
              <a:ext cx="6485987" cy="0"/>
            </a:xfrm>
            <a:prstGeom prst="straightConnector1">
              <a:avLst/>
            </a:prstGeom>
            <a:ln w="1143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892B5DE-FBAF-38B8-F1E4-1262ED85CC9C}"/>
                </a:ext>
              </a:extLst>
            </p:cNvPr>
            <p:cNvSpPr/>
            <p:nvPr/>
          </p:nvSpPr>
          <p:spPr>
            <a:xfrm>
              <a:off x="3906326" y="1316164"/>
              <a:ext cx="6415808" cy="894407"/>
            </a:xfrm>
            <a:custGeom>
              <a:avLst/>
              <a:gdLst>
                <a:gd name="connsiteX0" fmla="*/ 0 w 4953000"/>
                <a:gd name="connsiteY0" fmla="*/ 4838700 h 4838700"/>
                <a:gd name="connsiteX1" fmla="*/ 66675 w 4953000"/>
                <a:gd name="connsiteY1" fmla="*/ 4838700 h 4838700"/>
                <a:gd name="connsiteX2" fmla="*/ 561975 w 4953000"/>
                <a:gd name="connsiteY2" fmla="*/ 4829175 h 4838700"/>
                <a:gd name="connsiteX3" fmla="*/ 1085850 w 4953000"/>
                <a:gd name="connsiteY3" fmla="*/ 4810125 h 4838700"/>
                <a:gd name="connsiteX4" fmla="*/ 1647825 w 4953000"/>
                <a:gd name="connsiteY4" fmla="*/ 4772025 h 4838700"/>
                <a:gd name="connsiteX5" fmla="*/ 2143125 w 4953000"/>
                <a:gd name="connsiteY5" fmla="*/ 4705350 h 4838700"/>
                <a:gd name="connsiteX6" fmla="*/ 2800350 w 4953000"/>
                <a:gd name="connsiteY6" fmla="*/ 4524375 h 4838700"/>
                <a:gd name="connsiteX7" fmla="*/ 3286125 w 4953000"/>
                <a:gd name="connsiteY7" fmla="*/ 4286250 h 4838700"/>
                <a:gd name="connsiteX8" fmla="*/ 3686175 w 4953000"/>
                <a:gd name="connsiteY8" fmla="*/ 3886200 h 4838700"/>
                <a:gd name="connsiteX9" fmla="*/ 4029075 w 4953000"/>
                <a:gd name="connsiteY9" fmla="*/ 3352800 h 4838700"/>
                <a:gd name="connsiteX10" fmla="*/ 4314825 w 4953000"/>
                <a:gd name="connsiteY10" fmla="*/ 2695575 h 4838700"/>
                <a:gd name="connsiteX11" fmla="*/ 4572000 w 4953000"/>
                <a:gd name="connsiteY11" fmla="*/ 1895475 h 4838700"/>
                <a:gd name="connsiteX12" fmla="*/ 4791075 w 4953000"/>
                <a:gd name="connsiteY12" fmla="*/ 923925 h 4838700"/>
                <a:gd name="connsiteX13" fmla="*/ 4953000 w 4953000"/>
                <a:gd name="connsiteY13" fmla="*/ 0 h 483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53000" h="4838700">
                  <a:moveTo>
                    <a:pt x="0" y="4838700"/>
                  </a:moveTo>
                  <a:lnTo>
                    <a:pt x="66675" y="4838700"/>
                  </a:lnTo>
                  <a:lnTo>
                    <a:pt x="561975" y="4829175"/>
                  </a:lnTo>
                  <a:lnTo>
                    <a:pt x="1085850" y="4810125"/>
                  </a:lnTo>
                  <a:cubicBezTo>
                    <a:pt x="1266825" y="4800600"/>
                    <a:pt x="1471613" y="4789487"/>
                    <a:pt x="1647825" y="4772025"/>
                  </a:cubicBezTo>
                  <a:cubicBezTo>
                    <a:pt x="1824037" y="4754563"/>
                    <a:pt x="1951038" y="4746625"/>
                    <a:pt x="2143125" y="4705350"/>
                  </a:cubicBezTo>
                  <a:cubicBezTo>
                    <a:pt x="2335212" y="4664075"/>
                    <a:pt x="2609850" y="4594225"/>
                    <a:pt x="2800350" y="4524375"/>
                  </a:cubicBezTo>
                  <a:cubicBezTo>
                    <a:pt x="2990850" y="4454525"/>
                    <a:pt x="3138487" y="4392613"/>
                    <a:pt x="3286125" y="4286250"/>
                  </a:cubicBezTo>
                  <a:cubicBezTo>
                    <a:pt x="3433763" y="4179887"/>
                    <a:pt x="3562350" y="4041775"/>
                    <a:pt x="3686175" y="3886200"/>
                  </a:cubicBezTo>
                  <a:cubicBezTo>
                    <a:pt x="3810000" y="3730625"/>
                    <a:pt x="3924300" y="3551237"/>
                    <a:pt x="4029075" y="3352800"/>
                  </a:cubicBezTo>
                  <a:cubicBezTo>
                    <a:pt x="4133850" y="3154362"/>
                    <a:pt x="4224338" y="2938462"/>
                    <a:pt x="4314825" y="2695575"/>
                  </a:cubicBezTo>
                  <a:cubicBezTo>
                    <a:pt x="4405312" y="2452688"/>
                    <a:pt x="4492625" y="2190750"/>
                    <a:pt x="4572000" y="1895475"/>
                  </a:cubicBezTo>
                  <a:cubicBezTo>
                    <a:pt x="4651375" y="1600200"/>
                    <a:pt x="4727575" y="1239837"/>
                    <a:pt x="4791075" y="923925"/>
                  </a:cubicBezTo>
                  <a:cubicBezTo>
                    <a:pt x="4854575" y="608013"/>
                    <a:pt x="4903787" y="304006"/>
                    <a:pt x="495300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E133C25-BC37-EE1F-F469-FA1B74DC3810}"/>
                    </a:ext>
                  </a:extLst>
                </p:cNvPr>
                <p:cNvSpPr txBox="1"/>
                <p:nvPr/>
              </p:nvSpPr>
              <p:spPr>
                <a:xfrm>
                  <a:off x="10498459" y="1183855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E133C25-BC37-EE1F-F469-FA1B74DC3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8459" y="1183855"/>
                  <a:ext cx="1524000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51D296-10F1-4158-9B63-F02CE7DC805C}"/>
                </a:ext>
              </a:extLst>
            </p:cNvPr>
            <p:cNvSpPr txBox="1"/>
            <p:nvPr/>
          </p:nvSpPr>
          <p:spPr>
            <a:xfrm>
              <a:off x="10525663" y="412468"/>
              <a:ext cx="160918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>
                  <a:solidFill>
                    <a:srgbClr val="0070C0"/>
                  </a:solidFill>
                </a:rPr>
                <a:t>time</a:t>
              </a:r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7D5E7D8-DFF7-F460-BFA9-20F258D524E3}"/>
              </a:ext>
            </a:extLst>
          </p:cNvPr>
          <p:cNvSpPr/>
          <p:nvPr/>
        </p:nvSpPr>
        <p:spPr>
          <a:xfrm>
            <a:off x="7014197" y="3136612"/>
            <a:ext cx="1134012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D3CABEB-A271-8F21-3C37-470B667E44D4}"/>
              </a:ext>
            </a:extLst>
          </p:cNvPr>
          <p:cNvSpPr/>
          <p:nvPr/>
        </p:nvSpPr>
        <p:spPr>
          <a:xfrm>
            <a:off x="7014197" y="5492274"/>
            <a:ext cx="1134012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7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65"/>
    </mc:Choice>
    <mc:Fallback xmlns="">
      <p:transition spd="slow" advTm="17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0" grpId="0" animBg="1"/>
      <p:bldP spid="4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BF51E6-73EE-601A-08AF-F2F80BD4E9CA}"/>
                  </a:ext>
                </a:extLst>
              </p:cNvPr>
              <p:cNvSpPr txBox="1"/>
              <p:nvPr/>
            </p:nvSpPr>
            <p:spPr>
              <a:xfrm>
                <a:off x="620116" y="4995782"/>
                <a:ext cx="2677062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b="0" dirty="0"/>
                  <a:t>Dark Energy </a:t>
                </a:r>
                <a:br>
                  <a:rPr lang="en-GB" sz="4000" b="0" dirty="0"/>
                </a:br>
                <a:r>
                  <a:rPr lang="en-GB" sz="2000" b="0" dirty="0"/>
                  <a:t>(cosmological constant)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BF51E6-73EE-601A-08AF-F2F80BD4E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6" y="4995782"/>
                <a:ext cx="2677062" cy="1692771"/>
              </a:xfrm>
              <a:prstGeom prst="rect">
                <a:avLst/>
              </a:prstGeom>
              <a:blipFill>
                <a:blip r:embed="rId2"/>
                <a:stretch>
                  <a:fillRect l="-8200" t="-6498" r="-118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24FA0-D59A-E8EC-1773-6D33BCCCC923}"/>
                  </a:ext>
                </a:extLst>
              </p:cNvPr>
              <p:cNvSpPr txBox="1"/>
              <p:nvPr/>
            </p:nvSpPr>
            <p:spPr>
              <a:xfrm>
                <a:off x="590014" y="2912186"/>
                <a:ext cx="267706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b="0" dirty="0"/>
                  <a:t>Matter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24FA0-D59A-E8EC-1773-6D33BCCCC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14" y="2912186"/>
                <a:ext cx="2677062" cy="1323439"/>
              </a:xfrm>
              <a:prstGeom prst="rect">
                <a:avLst/>
              </a:prstGeom>
              <a:blipFill>
                <a:blip r:embed="rId3"/>
                <a:stretch>
                  <a:fillRect t="-82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874B9A4-D5A5-821E-817F-83C534081FE5}"/>
              </a:ext>
            </a:extLst>
          </p:cNvPr>
          <p:cNvGrpSpPr/>
          <p:nvPr/>
        </p:nvGrpSpPr>
        <p:grpSpPr>
          <a:xfrm>
            <a:off x="4270437" y="4738221"/>
            <a:ext cx="1719531" cy="1923603"/>
            <a:chOff x="4220791" y="4738221"/>
            <a:chExt cx="1719531" cy="1923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C899535-CDA5-9F5D-BC5E-416D788D4E9D}"/>
                    </a:ext>
                  </a:extLst>
                </p:cNvPr>
                <p:cNvSpPr txBox="1"/>
                <p:nvPr/>
              </p:nvSpPr>
              <p:spPr>
                <a:xfrm>
                  <a:off x="4563691" y="4738221"/>
                  <a:ext cx="1134012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10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CA" sz="10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C899535-CDA5-9F5D-BC5E-416D788D4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691" y="4738221"/>
                  <a:ext cx="1134012" cy="16312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907440-32FE-F400-CCE4-72A6B892ACCF}"/>
                </a:ext>
              </a:extLst>
            </p:cNvPr>
            <p:cNvSpPr txBox="1"/>
            <p:nvPr/>
          </p:nvSpPr>
          <p:spPr>
            <a:xfrm>
              <a:off x="4220791" y="6077049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6600"/>
                  </a:solidFill>
                </a:rPr>
                <a:t>constant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0D2DE8-7B85-1017-C182-2469876E498E}"/>
              </a:ext>
            </a:extLst>
          </p:cNvPr>
          <p:cNvGrpSpPr/>
          <p:nvPr/>
        </p:nvGrpSpPr>
        <p:grpSpPr>
          <a:xfrm>
            <a:off x="4320577" y="1754749"/>
            <a:ext cx="1719531" cy="2729491"/>
            <a:chOff x="4270931" y="2137510"/>
            <a:chExt cx="1719531" cy="2729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11E5AF-952B-6AC4-0706-B2D4BC9A7CD9}"/>
                    </a:ext>
                  </a:extLst>
                </p:cNvPr>
                <p:cNvSpPr txBox="1"/>
                <p:nvPr/>
              </p:nvSpPr>
              <p:spPr>
                <a:xfrm>
                  <a:off x="4697804" y="2137510"/>
                  <a:ext cx="1134012" cy="23083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138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CA" sz="144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11E5AF-952B-6AC4-0706-B2D4BC9A7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04" y="2137510"/>
                  <a:ext cx="1134012" cy="23083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3ECC15-F02A-DA75-5B51-CAD3C5D57020}"/>
                </a:ext>
              </a:extLst>
            </p:cNvPr>
            <p:cNvSpPr txBox="1"/>
            <p:nvPr/>
          </p:nvSpPr>
          <p:spPr>
            <a:xfrm>
              <a:off x="4270931" y="4282226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3399"/>
                  </a:solidFill>
                </a:rPr>
                <a:t>larger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922EDD-0CAD-3D10-E562-B5D1AB3DEC75}"/>
              </a:ext>
            </a:extLst>
          </p:cNvPr>
          <p:cNvGrpSpPr/>
          <p:nvPr/>
        </p:nvGrpSpPr>
        <p:grpSpPr>
          <a:xfrm>
            <a:off x="8806132" y="2731794"/>
            <a:ext cx="1719531" cy="1503831"/>
            <a:chOff x="8806132" y="3044924"/>
            <a:chExt cx="1719531" cy="1503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CAD537-D1D5-7232-E21B-5F4A81B924BA}"/>
                    </a:ext>
                  </a:extLst>
                </p:cNvPr>
                <p:cNvSpPr txBox="1"/>
                <p:nvPr/>
              </p:nvSpPr>
              <p:spPr>
                <a:xfrm>
                  <a:off x="9405670" y="3044924"/>
                  <a:ext cx="633680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CAD537-D1D5-7232-E21B-5F4A81B92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670" y="3044924"/>
                  <a:ext cx="633680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8C84F-23E3-CB02-EA6A-9A384ACE5D4C}"/>
                </a:ext>
              </a:extLst>
            </p:cNvPr>
            <p:cNvSpPr txBox="1"/>
            <p:nvPr/>
          </p:nvSpPr>
          <p:spPr>
            <a:xfrm>
              <a:off x="8806132" y="3963980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3399"/>
                  </a:solidFill>
                </a:rPr>
                <a:t>smaller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66C6CE-3450-78A8-DA66-3091C2363B68}"/>
              </a:ext>
            </a:extLst>
          </p:cNvPr>
          <p:cNvGrpSpPr/>
          <p:nvPr/>
        </p:nvGrpSpPr>
        <p:grpSpPr>
          <a:xfrm>
            <a:off x="8845222" y="4738221"/>
            <a:ext cx="1719531" cy="1923603"/>
            <a:chOff x="8845222" y="4738221"/>
            <a:chExt cx="1719531" cy="1923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38FCD6-D037-86D9-6E1F-8FF1304FD3EE}"/>
                    </a:ext>
                  </a:extLst>
                </p:cNvPr>
                <p:cNvSpPr txBox="1"/>
                <p:nvPr/>
              </p:nvSpPr>
              <p:spPr>
                <a:xfrm>
                  <a:off x="9188122" y="4738221"/>
                  <a:ext cx="1134012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10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CA" sz="10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38FCD6-D037-86D9-6E1F-8FF1304FD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122" y="4738221"/>
                  <a:ext cx="1134012" cy="16312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6CA291-633C-806D-9336-8337C8E24792}"/>
                </a:ext>
              </a:extLst>
            </p:cNvPr>
            <p:cNvSpPr txBox="1"/>
            <p:nvPr/>
          </p:nvSpPr>
          <p:spPr>
            <a:xfrm>
              <a:off x="8845222" y="6077049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6600"/>
                  </a:solidFill>
                </a:rPr>
                <a:t>constant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98FC0C-691C-FE77-E351-5D91EA8C43C7}"/>
              </a:ext>
            </a:extLst>
          </p:cNvPr>
          <p:cNvCxnSpPr>
            <a:cxnSpLocks/>
          </p:cNvCxnSpPr>
          <p:nvPr/>
        </p:nvCxnSpPr>
        <p:spPr>
          <a:xfrm>
            <a:off x="3906326" y="1018187"/>
            <a:ext cx="6485987" cy="0"/>
          </a:xfrm>
          <a:prstGeom prst="straightConnector1">
            <a:avLst/>
          </a:prstGeom>
          <a:ln w="1143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357E91-D20A-A7C8-CA2C-6AA49741CAAC}"/>
              </a:ext>
            </a:extLst>
          </p:cNvPr>
          <p:cNvSpPr/>
          <p:nvPr/>
        </p:nvSpPr>
        <p:spPr>
          <a:xfrm>
            <a:off x="3906326" y="1316164"/>
            <a:ext cx="6415808" cy="894407"/>
          </a:xfrm>
          <a:custGeom>
            <a:avLst/>
            <a:gdLst>
              <a:gd name="connsiteX0" fmla="*/ 0 w 4953000"/>
              <a:gd name="connsiteY0" fmla="*/ 4838700 h 4838700"/>
              <a:gd name="connsiteX1" fmla="*/ 66675 w 4953000"/>
              <a:gd name="connsiteY1" fmla="*/ 4838700 h 4838700"/>
              <a:gd name="connsiteX2" fmla="*/ 561975 w 4953000"/>
              <a:gd name="connsiteY2" fmla="*/ 4829175 h 4838700"/>
              <a:gd name="connsiteX3" fmla="*/ 1085850 w 4953000"/>
              <a:gd name="connsiteY3" fmla="*/ 4810125 h 4838700"/>
              <a:gd name="connsiteX4" fmla="*/ 1647825 w 4953000"/>
              <a:gd name="connsiteY4" fmla="*/ 4772025 h 4838700"/>
              <a:gd name="connsiteX5" fmla="*/ 2143125 w 4953000"/>
              <a:gd name="connsiteY5" fmla="*/ 4705350 h 4838700"/>
              <a:gd name="connsiteX6" fmla="*/ 2800350 w 4953000"/>
              <a:gd name="connsiteY6" fmla="*/ 4524375 h 4838700"/>
              <a:gd name="connsiteX7" fmla="*/ 3286125 w 4953000"/>
              <a:gd name="connsiteY7" fmla="*/ 4286250 h 4838700"/>
              <a:gd name="connsiteX8" fmla="*/ 3686175 w 4953000"/>
              <a:gd name="connsiteY8" fmla="*/ 3886200 h 4838700"/>
              <a:gd name="connsiteX9" fmla="*/ 4029075 w 4953000"/>
              <a:gd name="connsiteY9" fmla="*/ 3352800 h 4838700"/>
              <a:gd name="connsiteX10" fmla="*/ 4314825 w 4953000"/>
              <a:gd name="connsiteY10" fmla="*/ 2695575 h 4838700"/>
              <a:gd name="connsiteX11" fmla="*/ 4572000 w 4953000"/>
              <a:gd name="connsiteY11" fmla="*/ 1895475 h 4838700"/>
              <a:gd name="connsiteX12" fmla="*/ 4791075 w 4953000"/>
              <a:gd name="connsiteY12" fmla="*/ 923925 h 4838700"/>
              <a:gd name="connsiteX13" fmla="*/ 4953000 w 4953000"/>
              <a:gd name="connsiteY13" fmla="*/ 0 h 48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53000" h="4838700">
                <a:moveTo>
                  <a:pt x="0" y="4838700"/>
                </a:moveTo>
                <a:lnTo>
                  <a:pt x="66675" y="4838700"/>
                </a:lnTo>
                <a:lnTo>
                  <a:pt x="561975" y="4829175"/>
                </a:lnTo>
                <a:lnTo>
                  <a:pt x="1085850" y="4810125"/>
                </a:lnTo>
                <a:cubicBezTo>
                  <a:pt x="1266825" y="4800600"/>
                  <a:pt x="1471613" y="4789487"/>
                  <a:pt x="1647825" y="4772025"/>
                </a:cubicBezTo>
                <a:cubicBezTo>
                  <a:pt x="1824037" y="4754563"/>
                  <a:pt x="1951038" y="4746625"/>
                  <a:pt x="2143125" y="4705350"/>
                </a:cubicBezTo>
                <a:cubicBezTo>
                  <a:pt x="2335212" y="4664075"/>
                  <a:pt x="2609850" y="4594225"/>
                  <a:pt x="2800350" y="4524375"/>
                </a:cubicBezTo>
                <a:cubicBezTo>
                  <a:pt x="2990850" y="4454525"/>
                  <a:pt x="3138487" y="4392613"/>
                  <a:pt x="3286125" y="4286250"/>
                </a:cubicBezTo>
                <a:cubicBezTo>
                  <a:pt x="3433763" y="4179887"/>
                  <a:pt x="3562350" y="4041775"/>
                  <a:pt x="3686175" y="3886200"/>
                </a:cubicBezTo>
                <a:cubicBezTo>
                  <a:pt x="3810000" y="3730625"/>
                  <a:pt x="3924300" y="3551237"/>
                  <a:pt x="4029075" y="3352800"/>
                </a:cubicBezTo>
                <a:cubicBezTo>
                  <a:pt x="4133850" y="3154362"/>
                  <a:pt x="4224338" y="2938462"/>
                  <a:pt x="4314825" y="2695575"/>
                </a:cubicBezTo>
                <a:cubicBezTo>
                  <a:pt x="4405312" y="2452688"/>
                  <a:pt x="4492625" y="2190750"/>
                  <a:pt x="4572000" y="1895475"/>
                </a:cubicBezTo>
                <a:cubicBezTo>
                  <a:pt x="4651375" y="1600200"/>
                  <a:pt x="4727575" y="1239837"/>
                  <a:pt x="4791075" y="923925"/>
                </a:cubicBezTo>
                <a:cubicBezTo>
                  <a:pt x="4854575" y="608013"/>
                  <a:pt x="4903787" y="304006"/>
                  <a:pt x="4953000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E71061-A3A7-D8D1-F0F9-B1124BE17E02}"/>
                  </a:ext>
                </a:extLst>
              </p:cNvPr>
              <p:cNvSpPr txBox="1"/>
              <p:nvPr/>
            </p:nvSpPr>
            <p:spPr>
              <a:xfrm>
                <a:off x="10498459" y="1183855"/>
                <a:ext cx="15240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E71061-A3A7-D8D1-F0F9-B1124BE17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459" y="1183855"/>
                <a:ext cx="1524000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2FDF63-7D75-A591-0323-51502D2688C5}"/>
              </a:ext>
            </a:extLst>
          </p:cNvPr>
          <p:cNvCxnSpPr>
            <a:cxnSpLocks/>
          </p:cNvCxnSpPr>
          <p:nvPr/>
        </p:nvCxnSpPr>
        <p:spPr>
          <a:xfrm>
            <a:off x="438150" y="4738221"/>
            <a:ext cx="1158430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2A1DC3-14F5-0A9D-5F75-F4A860E49041}"/>
              </a:ext>
            </a:extLst>
          </p:cNvPr>
          <p:cNvCxnSpPr>
            <a:cxnSpLocks/>
          </p:cNvCxnSpPr>
          <p:nvPr/>
        </p:nvCxnSpPr>
        <p:spPr>
          <a:xfrm>
            <a:off x="448308" y="2406475"/>
            <a:ext cx="1158430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41A1F4-B33C-7F90-CE78-F6D332440E97}"/>
              </a:ext>
            </a:extLst>
          </p:cNvPr>
          <p:cNvGrpSpPr/>
          <p:nvPr/>
        </p:nvGrpSpPr>
        <p:grpSpPr>
          <a:xfrm>
            <a:off x="5607936" y="-112169"/>
            <a:ext cx="6536440" cy="1003365"/>
            <a:chOff x="5607936" y="-112169"/>
            <a:chExt cx="6536440" cy="100336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FA826E6-FEF5-671A-FC8F-6D1D02F76F2F}"/>
                </a:ext>
              </a:extLst>
            </p:cNvPr>
            <p:cNvGrpSpPr/>
            <p:nvPr/>
          </p:nvGrpSpPr>
          <p:grpSpPr>
            <a:xfrm>
              <a:off x="8845222" y="-112169"/>
              <a:ext cx="3299154" cy="973071"/>
              <a:chOff x="710662" y="598520"/>
              <a:chExt cx="7607411" cy="563511"/>
            </a:xfrm>
          </p:grpSpPr>
          <p:sp>
            <p:nvSpPr>
              <p:cNvPr id="27" name="Right Brace 26">
                <a:extLst>
                  <a:ext uri="{FF2B5EF4-FFF2-40B4-BE49-F238E27FC236}">
                    <a16:creationId xmlns:a16="http://schemas.microsoft.com/office/drawing/2014/main" id="{C3B81E1F-9812-5885-4C3E-E51BC545CF6C}"/>
                  </a:ext>
                </a:extLst>
              </p:cNvPr>
              <p:cNvSpPr/>
              <p:nvPr/>
            </p:nvSpPr>
            <p:spPr>
              <a:xfrm rot="16200000">
                <a:off x="4052525" y="-2462226"/>
                <a:ext cx="262897" cy="6946624"/>
              </a:xfrm>
              <a:prstGeom prst="rightBrace">
                <a:avLst>
                  <a:gd name="adj1" fmla="val 8333"/>
                  <a:gd name="adj2" fmla="val 12733"/>
                </a:avLst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F53FFE-CE49-FF06-5561-52E049551032}"/>
                  </a:ext>
                </a:extLst>
              </p:cNvPr>
              <p:cNvSpPr/>
              <p:nvPr/>
            </p:nvSpPr>
            <p:spPr>
              <a:xfrm>
                <a:off x="4523807" y="598520"/>
                <a:ext cx="3794266" cy="5635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EE84655-D4E9-67DF-D132-5FC98A3A59D5}"/>
                  </a:ext>
                </a:extLst>
              </p:cNvPr>
              <p:cNvCxnSpPr/>
              <p:nvPr/>
            </p:nvCxnSpPr>
            <p:spPr>
              <a:xfrm>
                <a:off x="4440949" y="1013042"/>
                <a:ext cx="2202180" cy="0"/>
              </a:xfrm>
              <a:prstGeom prst="line">
                <a:avLst/>
              </a:prstGeom>
              <a:ln w="3810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084A6B-0814-68DD-63AC-0126C2308C94}"/>
                </a:ext>
              </a:extLst>
            </p:cNvPr>
            <p:cNvGrpSpPr/>
            <p:nvPr/>
          </p:nvGrpSpPr>
          <p:grpSpPr>
            <a:xfrm>
              <a:off x="5607936" y="60199"/>
              <a:ext cx="3507489" cy="830997"/>
              <a:chOff x="5607936" y="60199"/>
              <a:chExt cx="3507489" cy="83099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B64649-7567-D2B3-673F-3F05037E7940}"/>
                  </a:ext>
                </a:extLst>
              </p:cNvPr>
              <p:cNvSpPr txBox="1"/>
              <p:nvPr/>
            </p:nvSpPr>
            <p:spPr>
              <a:xfrm>
                <a:off x="5607936" y="60199"/>
                <a:ext cx="3012587" cy="830997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>
                    <a:solidFill>
                      <a:schemeClr val="accent6">
                        <a:lumMod val="75000"/>
                      </a:schemeClr>
                    </a:solidFill>
                  </a:rPr>
                  <a:t>de Sitter Universe is a good model here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7698766-F742-171E-D7BA-71FB9E418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0523" y="196176"/>
                <a:ext cx="494902" cy="88767"/>
              </a:xfrm>
              <a:prstGeom prst="straightConnector1">
                <a:avLst/>
              </a:prstGeom>
              <a:ln w="571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BD0A46-1888-979B-E6BA-9515699662BE}"/>
              </a:ext>
            </a:extLst>
          </p:cNvPr>
          <p:cNvSpPr txBox="1"/>
          <p:nvPr/>
        </p:nvSpPr>
        <p:spPr>
          <a:xfrm>
            <a:off x="10525663" y="412468"/>
            <a:ext cx="16091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70C0"/>
                </a:solidFill>
              </a:rPr>
              <a:t>time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9831FA-ED14-296F-4B7E-B0FE940384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44080" y="115200"/>
              <a:ext cx="6058080" cy="831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9831FA-ED14-296F-4B7E-B0FE940384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4720" y="105840"/>
                <a:ext cx="6076800" cy="85068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1619276D-2C73-C344-10F8-2B2B096D816A}"/>
              </a:ext>
            </a:extLst>
          </p:cNvPr>
          <p:cNvSpPr/>
          <p:nvPr/>
        </p:nvSpPr>
        <p:spPr>
          <a:xfrm>
            <a:off x="7014197" y="3136612"/>
            <a:ext cx="1134012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DFAF7CA-1E57-B9B4-1151-FD84AC43E5CC}"/>
              </a:ext>
            </a:extLst>
          </p:cNvPr>
          <p:cNvSpPr/>
          <p:nvPr/>
        </p:nvSpPr>
        <p:spPr>
          <a:xfrm>
            <a:off x="7014197" y="5492274"/>
            <a:ext cx="1134012" cy="5847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042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7"/>
    </mc:Choice>
    <mc:Fallback xmlns="">
      <p:transition spd="slow" advTm="11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/>
              <p:nvPr/>
            </p:nvSpPr>
            <p:spPr>
              <a:xfrm>
                <a:off x="331224" y="2693783"/>
                <a:ext cx="11529552" cy="3973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4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4" y="2693783"/>
                <a:ext cx="11529552" cy="3973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E0E4BC-502C-4BD7-9301-9B3AE91ABF3D}"/>
              </a:ext>
            </a:extLst>
          </p:cNvPr>
          <p:cNvSpPr txBox="1"/>
          <p:nvPr/>
        </p:nvSpPr>
        <p:spPr>
          <a:xfrm>
            <a:off x="189205" y="901431"/>
            <a:ext cx="5751095" cy="13234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8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FLRW metric</a:t>
            </a:r>
            <a:endParaRPr lang="en-CA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56790-06DB-4A86-A9CF-AAA2E8C55876}"/>
                  </a:ext>
                </a:extLst>
              </p:cNvPr>
              <p:cNvSpPr txBox="1"/>
              <p:nvPr/>
            </p:nvSpPr>
            <p:spPr>
              <a:xfrm>
                <a:off x="6131386" y="190500"/>
                <a:ext cx="5887453" cy="2745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→+1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𝑓𝑙𝑎𝑡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56790-06DB-4A86-A9CF-AAA2E8C55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386" y="190500"/>
                <a:ext cx="5887453" cy="2745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EBF00B-812E-2F4F-E6D4-E1CD224F22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16480" y="1029240"/>
              <a:ext cx="9308520" cy="546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EBF00B-812E-2F4F-E6D4-E1CD224F22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7120" y="1019880"/>
                <a:ext cx="9327240" cy="547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9300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635">
        <p:fade/>
      </p:transition>
    </mc:Choice>
    <mc:Fallback xmlns="">
      <p:transition spd="med" advTm="236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874B9A4-D5A5-821E-817F-83C534081FE5}"/>
              </a:ext>
            </a:extLst>
          </p:cNvPr>
          <p:cNvGrpSpPr/>
          <p:nvPr/>
        </p:nvGrpSpPr>
        <p:grpSpPr>
          <a:xfrm>
            <a:off x="993837" y="4738221"/>
            <a:ext cx="1719531" cy="1923603"/>
            <a:chOff x="4220791" y="4738221"/>
            <a:chExt cx="1719531" cy="1923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C899535-CDA5-9F5D-BC5E-416D788D4E9D}"/>
                    </a:ext>
                  </a:extLst>
                </p:cNvPr>
                <p:cNvSpPr txBox="1"/>
                <p:nvPr/>
              </p:nvSpPr>
              <p:spPr>
                <a:xfrm>
                  <a:off x="4563691" y="4738221"/>
                  <a:ext cx="1134012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10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CA" sz="10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C899535-CDA5-9F5D-BC5E-416D788D4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3691" y="4738221"/>
                  <a:ext cx="1134012" cy="16312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907440-32FE-F400-CCE4-72A6B892ACCF}"/>
                </a:ext>
              </a:extLst>
            </p:cNvPr>
            <p:cNvSpPr txBox="1"/>
            <p:nvPr/>
          </p:nvSpPr>
          <p:spPr>
            <a:xfrm>
              <a:off x="4220791" y="6077049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6600"/>
                  </a:solidFill>
                </a:rPr>
                <a:t>constant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0D2DE8-7B85-1017-C182-2469876E498E}"/>
              </a:ext>
            </a:extLst>
          </p:cNvPr>
          <p:cNvGrpSpPr/>
          <p:nvPr/>
        </p:nvGrpSpPr>
        <p:grpSpPr>
          <a:xfrm>
            <a:off x="1043977" y="1754749"/>
            <a:ext cx="1719531" cy="2729491"/>
            <a:chOff x="4270931" y="2137510"/>
            <a:chExt cx="1719531" cy="2729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11E5AF-952B-6AC4-0706-B2D4BC9A7CD9}"/>
                    </a:ext>
                  </a:extLst>
                </p:cNvPr>
                <p:cNvSpPr txBox="1"/>
                <p:nvPr/>
              </p:nvSpPr>
              <p:spPr>
                <a:xfrm>
                  <a:off x="4697804" y="2137510"/>
                  <a:ext cx="1134012" cy="23083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138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CA" sz="144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11E5AF-952B-6AC4-0706-B2D4BC9A7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04" y="2137510"/>
                  <a:ext cx="1134012" cy="23083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3ECC15-F02A-DA75-5B51-CAD3C5D57020}"/>
                </a:ext>
              </a:extLst>
            </p:cNvPr>
            <p:cNvSpPr txBox="1"/>
            <p:nvPr/>
          </p:nvSpPr>
          <p:spPr>
            <a:xfrm>
              <a:off x="4270931" y="4282226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3399"/>
                  </a:solidFill>
                </a:rPr>
                <a:t>larger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922EDD-0CAD-3D10-E562-B5D1AB3DEC75}"/>
              </a:ext>
            </a:extLst>
          </p:cNvPr>
          <p:cNvGrpSpPr/>
          <p:nvPr/>
        </p:nvGrpSpPr>
        <p:grpSpPr>
          <a:xfrm>
            <a:off x="5529532" y="2731794"/>
            <a:ext cx="1719531" cy="1503831"/>
            <a:chOff x="8806132" y="3044924"/>
            <a:chExt cx="1719531" cy="1503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CAD537-D1D5-7232-E21B-5F4A81B924BA}"/>
                    </a:ext>
                  </a:extLst>
                </p:cNvPr>
                <p:cNvSpPr txBox="1"/>
                <p:nvPr/>
              </p:nvSpPr>
              <p:spPr>
                <a:xfrm>
                  <a:off x="9405670" y="3044924"/>
                  <a:ext cx="633680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9CAD537-D1D5-7232-E21B-5F4A81B924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670" y="3044924"/>
                  <a:ext cx="633680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8C84F-23E3-CB02-EA6A-9A384ACE5D4C}"/>
                </a:ext>
              </a:extLst>
            </p:cNvPr>
            <p:cNvSpPr txBox="1"/>
            <p:nvPr/>
          </p:nvSpPr>
          <p:spPr>
            <a:xfrm>
              <a:off x="8806132" y="3963980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3399"/>
                  </a:solidFill>
                </a:rPr>
                <a:t>smaller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66C6CE-3450-78A8-DA66-3091C2363B68}"/>
              </a:ext>
            </a:extLst>
          </p:cNvPr>
          <p:cNvGrpSpPr/>
          <p:nvPr/>
        </p:nvGrpSpPr>
        <p:grpSpPr>
          <a:xfrm>
            <a:off x="5568622" y="4738221"/>
            <a:ext cx="1719531" cy="1923603"/>
            <a:chOff x="8845222" y="4738221"/>
            <a:chExt cx="1719531" cy="1923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38FCD6-D037-86D9-6E1F-8FF1304FD3EE}"/>
                    </a:ext>
                  </a:extLst>
                </p:cNvPr>
                <p:cNvSpPr txBox="1"/>
                <p:nvPr/>
              </p:nvSpPr>
              <p:spPr>
                <a:xfrm>
                  <a:off x="9188122" y="4738221"/>
                  <a:ext cx="1134012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10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CA" sz="10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B38FCD6-D037-86D9-6E1F-8FF1304FD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122" y="4738221"/>
                  <a:ext cx="1134012" cy="16312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6CA291-633C-806D-9336-8337C8E24792}"/>
                </a:ext>
              </a:extLst>
            </p:cNvPr>
            <p:cNvSpPr txBox="1"/>
            <p:nvPr/>
          </p:nvSpPr>
          <p:spPr>
            <a:xfrm>
              <a:off x="8845222" y="6077049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6600"/>
                  </a:solidFill>
                </a:rPr>
                <a:t>constant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516936-34BD-929C-BE45-E21EF4E21B51}"/>
              </a:ext>
            </a:extLst>
          </p:cNvPr>
          <p:cNvGrpSpPr/>
          <p:nvPr/>
        </p:nvGrpSpPr>
        <p:grpSpPr>
          <a:xfrm>
            <a:off x="629726" y="74730"/>
            <a:ext cx="11067807" cy="2135841"/>
            <a:chOff x="629726" y="74730"/>
            <a:chExt cx="11067807" cy="2135841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357E91-D20A-A7C8-CA2C-6AA49741CAAC}"/>
                </a:ext>
              </a:extLst>
            </p:cNvPr>
            <p:cNvSpPr/>
            <p:nvPr/>
          </p:nvSpPr>
          <p:spPr>
            <a:xfrm>
              <a:off x="629726" y="74730"/>
              <a:ext cx="10091424" cy="2135841"/>
            </a:xfrm>
            <a:custGeom>
              <a:avLst/>
              <a:gdLst>
                <a:gd name="connsiteX0" fmla="*/ 0 w 4953000"/>
                <a:gd name="connsiteY0" fmla="*/ 4838700 h 4838700"/>
                <a:gd name="connsiteX1" fmla="*/ 66675 w 4953000"/>
                <a:gd name="connsiteY1" fmla="*/ 4838700 h 4838700"/>
                <a:gd name="connsiteX2" fmla="*/ 561975 w 4953000"/>
                <a:gd name="connsiteY2" fmla="*/ 4829175 h 4838700"/>
                <a:gd name="connsiteX3" fmla="*/ 1085850 w 4953000"/>
                <a:gd name="connsiteY3" fmla="*/ 4810125 h 4838700"/>
                <a:gd name="connsiteX4" fmla="*/ 1647825 w 4953000"/>
                <a:gd name="connsiteY4" fmla="*/ 4772025 h 4838700"/>
                <a:gd name="connsiteX5" fmla="*/ 2143125 w 4953000"/>
                <a:gd name="connsiteY5" fmla="*/ 4705350 h 4838700"/>
                <a:gd name="connsiteX6" fmla="*/ 2800350 w 4953000"/>
                <a:gd name="connsiteY6" fmla="*/ 4524375 h 4838700"/>
                <a:gd name="connsiteX7" fmla="*/ 3286125 w 4953000"/>
                <a:gd name="connsiteY7" fmla="*/ 4286250 h 4838700"/>
                <a:gd name="connsiteX8" fmla="*/ 3686175 w 4953000"/>
                <a:gd name="connsiteY8" fmla="*/ 3886200 h 4838700"/>
                <a:gd name="connsiteX9" fmla="*/ 4029075 w 4953000"/>
                <a:gd name="connsiteY9" fmla="*/ 3352800 h 4838700"/>
                <a:gd name="connsiteX10" fmla="*/ 4314825 w 4953000"/>
                <a:gd name="connsiteY10" fmla="*/ 2695575 h 4838700"/>
                <a:gd name="connsiteX11" fmla="*/ 4572000 w 4953000"/>
                <a:gd name="connsiteY11" fmla="*/ 1895475 h 4838700"/>
                <a:gd name="connsiteX12" fmla="*/ 4791075 w 4953000"/>
                <a:gd name="connsiteY12" fmla="*/ 923925 h 4838700"/>
                <a:gd name="connsiteX13" fmla="*/ 4953000 w 4953000"/>
                <a:gd name="connsiteY13" fmla="*/ 0 h 483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53000" h="4838700">
                  <a:moveTo>
                    <a:pt x="0" y="4838700"/>
                  </a:moveTo>
                  <a:lnTo>
                    <a:pt x="66675" y="4838700"/>
                  </a:lnTo>
                  <a:lnTo>
                    <a:pt x="561975" y="4829175"/>
                  </a:lnTo>
                  <a:lnTo>
                    <a:pt x="1085850" y="4810125"/>
                  </a:lnTo>
                  <a:cubicBezTo>
                    <a:pt x="1266825" y="4800600"/>
                    <a:pt x="1471613" y="4789487"/>
                    <a:pt x="1647825" y="4772025"/>
                  </a:cubicBezTo>
                  <a:cubicBezTo>
                    <a:pt x="1824037" y="4754563"/>
                    <a:pt x="1951038" y="4746625"/>
                    <a:pt x="2143125" y="4705350"/>
                  </a:cubicBezTo>
                  <a:cubicBezTo>
                    <a:pt x="2335212" y="4664075"/>
                    <a:pt x="2609850" y="4594225"/>
                    <a:pt x="2800350" y="4524375"/>
                  </a:cubicBezTo>
                  <a:cubicBezTo>
                    <a:pt x="2990850" y="4454525"/>
                    <a:pt x="3138487" y="4392613"/>
                    <a:pt x="3286125" y="4286250"/>
                  </a:cubicBezTo>
                  <a:cubicBezTo>
                    <a:pt x="3433763" y="4179887"/>
                    <a:pt x="3562350" y="4041775"/>
                    <a:pt x="3686175" y="3886200"/>
                  </a:cubicBezTo>
                  <a:cubicBezTo>
                    <a:pt x="3810000" y="3730625"/>
                    <a:pt x="3924300" y="3551237"/>
                    <a:pt x="4029075" y="3352800"/>
                  </a:cubicBezTo>
                  <a:cubicBezTo>
                    <a:pt x="4133850" y="3154362"/>
                    <a:pt x="4224338" y="2938462"/>
                    <a:pt x="4314825" y="2695575"/>
                  </a:cubicBezTo>
                  <a:cubicBezTo>
                    <a:pt x="4405312" y="2452688"/>
                    <a:pt x="4492625" y="2190750"/>
                    <a:pt x="4572000" y="1895475"/>
                  </a:cubicBezTo>
                  <a:cubicBezTo>
                    <a:pt x="4651375" y="1600200"/>
                    <a:pt x="4727575" y="1239837"/>
                    <a:pt x="4791075" y="923925"/>
                  </a:cubicBezTo>
                  <a:cubicBezTo>
                    <a:pt x="4854575" y="608013"/>
                    <a:pt x="4903787" y="304006"/>
                    <a:pt x="495300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AE71061-A3A7-D8D1-F0F9-B1124BE17E02}"/>
                    </a:ext>
                  </a:extLst>
                </p:cNvPr>
                <p:cNvSpPr txBox="1"/>
                <p:nvPr/>
              </p:nvSpPr>
              <p:spPr>
                <a:xfrm>
                  <a:off x="10173533" y="559816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AE71061-A3A7-D8D1-F0F9-B1124BE17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3533" y="559816"/>
                  <a:ext cx="1524000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2FDF63-7D75-A591-0323-51502D2688C5}"/>
              </a:ext>
            </a:extLst>
          </p:cNvPr>
          <p:cNvCxnSpPr>
            <a:cxnSpLocks/>
          </p:cNvCxnSpPr>
          <p:nvPr/>
        </p:nvCxnSpPr>
        <p:spPr>
          <a:xfrm>
            <a:off x="438150" y="4738221"/>
            <a:ext cx="1158430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2A1DC3-14F5-0A9D-5F75-F4A860E49041}"/>
              </a:ext>
            </a:extLst>
          </p:cNvPr>
          <p:cNvCxnSpPr>
            <a:cxnSpLocks/>
          </p:cNvCxnSpPr>
          <p:nvPr/>
        </p:nvCxnSpPr>
        <p:spPr>
          <a:xfrm>
            <a:off x="448308" y="2406475"/>
            <a:ext cx="1158430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0F0B5C-05C5-EAB4-0C0A-7688472B94AE}"/>
                  </a:ext>
                </a:extLst>
              </p:cNvPr>
              <p:cNvSpPr txBox="1"/>
              <p:nvPr/>
            </p:nvSpPr>
            <p:spPr>
              <a:xfrm>
                <a:off x="9524957" y="2694117"/>
                <a:ext cx="184789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0F0B5C-05C5-EAB4-0C0A-7688472B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57" y="2694117"/>
                <a:ext cx="184789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3AFAFC5-D83E-9509-018E-4116046751B6}"/>
                  </a:ext>
                </a:extLst>
              </p:cNvPr>
              <p:cNvSpPr txBox="1"/>
              <p:nvPr/>
            </p:nvSpPr>
            <p:spPr>
              <a:xfrm>
                <a:off x="9132724" y="3481572"/>
                <a:ext cx="250766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CA" sz="5400" dirty="0"/>
                  <a:t> K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3AFAFC5-D83E-9509-018E-411604675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724" y="3481572"/>
                <a:ext cx="2507660" cy="923330"/>
              </a:xfrm>
              <a:prstGeom prst="rect">
                <a:avLst/>
              </a:prstGeom>
              <a:blipFill>
                <a:blip r:embed="rId9"/>
                <a:stretch>
                  <a:fillRect t="-18421" r="-8010" b="-388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B65F7FE-E597-001B-51BE-137F1DDD70D1}"/>
              </a:ext>
            </a:extLst>
          </p:cNvPr>
          <p:cNvGrpSpPr/>
          <p:nvPr/>
        </p:nvGrpSpPr>
        <p:grpSpPr>
          <a:xfrm>
            <a:off x="6169154" y="75576"/>
            <a:ext cx="4004379" cy="1200329"/>
            <a:chOff x="6169154" y="75576"/>
            <a:chExt cx="4004379" cy="120032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4AB580-2DE5-44B2-8DA7-190B6693AA28}"/>
                </a:ext>
              </a:extLst>
            </p:cNvPr>
            <p:cNvSpPr txBox="1"/>
            <p:nvPr/>
          </p:nvSpPr>
          <p:spPr>
            <a:xfrm>
              <a:off x="6169154" y="75576"/>
              <a:ext cx="3012587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/>
                <a:t>Heat Death of the universe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4C3637A-67D3-6ED4-D0A1-41C5433E5228}"/>
                </a:ext>
              </a:extLst>
            </p:cNvPr>
            <p:cNvCxnSpPr>
              <a:stCxn id="41" idx="3"/>
            </p:cNvCxnSpPr>
            <p:nvPr/>
          </p:nvCxnSpPr>
          <p:spPr>
            <a:xfrm flipV="1">
              <a:off x="9181741" y="196176"/>
              <a:ext cx="991792" cy="47956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B63E8CD-8373-2511-ECCE-AB0F5CBD50E0}"/>
              </a:ext>
            </a:extLst>
          </p:cNvPr>
          <p:cNvGrpSpPr/>
          <p:nvPr/>
        </p:nvGrpSpPr>
        <p:grpSpPr>
          <a:xfrm>
            <a:off x="9564472" y="4738221"/>
            <a:ext cx="1719531" cy="1923603"/>
            <a:chOff x="8845222" y="4738221"/>
            <a:chExt cx="1719531" cy="1923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D2847BE-196B-4E35-DBE5-47EC7E59AC20}"/>
                    </a:ext>
                  </a:extLst>
                </p:cNvPr>
                <p:cNvSpPr txBox="1"/>
                <p:nvPr/>
              </p:nvSpPr>
              <p:spPr>
                <a:xfrm>
                  <a:off x="9188122" y="4738221"/>
                  <a:ext cx="1134012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10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CA" sz="10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D2847BE-196B-4E35-DBE5-47EC7E59A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122" y="4738221"/>
                  <a:ext cx="1134012" cy="16312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1D497E-6B20-B2B4-B61C-38C94FD730FA}"/>
                </a:ext>
              </a:extLst>
            </p:cNvPr>
            <p:cNvSpPr txBox="1"/>
            <p:nvPr/>
          </p:nvSpPr>
          <p:spPr>
            <a:xfrm>
              <a:off x="8845222" y="6077049"/>
              <a:ext cx="17195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6600"/>
                  </a:solidFill>
                </a:rPr>
                <a:t>constant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049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613">
        <p:fade/>
      </p:transition>
    </mc:Choice>
    <mc:Fallback xmlns="">
      <p:transition spd="med" advTm="16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DAF5C3-2207-279E-4479-45C1559B4DD8}"/>
                  </a:ext>
                </a:extLst>
              </p:cNvPr>
              <p:cNvSpPr txBox="1"/>
              <p:nvPr/>
            </p:nvSpPr>
            <p:spPr>
              <a:xfrm>
                <a:off x="57150" y="-27251"/>
                <a:ext cx="6000750" cy="14840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8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DAF5C3-2207-279E-4479-45C1559B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-27251"/>
                <a:ext cx="6000750" cy="1484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1CA5EF-528C-1DD5-4B9A-851D9E160D80}"/>
                  </a:ext>
                </a:extLst>
              </p:cNvPr>
              <p:cNvSpPr txBox="1"/>
              <p:nvPr/>
            </p:nvSpPr>
            <p:spPr>
              <a:xfrm>
                <a:off x="57150" y="3648995"/>
                <a:ext cx="3848100" cy="14840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8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1CA5EF-528C-1DD5-4B9A-851D9E160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3648995"/>
                <a:ext cx="3848100" cy="1484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D802CE-148E-9270-F345-3F5C066CA0BD}"/>
                  </a:ext>
                </a:extLst>
              </p:cNvPr>
              <p:cNvSpPr txBox="1"/>
              <p:nvPr/>
            </p:nvSpPr>
            <p:spPr>
              <a:xfrm>
                <a:off x="6153150" y="3718832"/>
                <a:ext cx="4114800" cy="13117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4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ad>
                            <m:radPr>
                              <m:degHide m:val="on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GB" sz="44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44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rad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D802CE-148E-9270-F345-3F5C066CA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50" y="3718832"/>
                <a:ext cx="4114800" cy="1311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FB8991-CA9B-C119-98DF-C99DA3B0F199}"/>
              </a:ext>
            </a:extLst>
          </p:cNvPr>
          <p:cNvCxnSpPr>
            <a:cxnSpLocks/>
          </p:cNvCxnSpPr>
          <p:nvPr/>
        </p:nvCxnSpPr>
        <p:spPr>
          <a:xfrm>
            <a:off x="0" y="1657350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1CE6B2-3E4B-B448-2823-F506A662F77A}"/>
              </a:ext>
            </a:extLst>
          </p:cNvPr>
          <p:cNvSpPr txBox="1"/>
          <p:nvPr/>
        </p:nvSpPr>
        <p:spPr>
          <a:xfrm>
            <a:off x="5867400" y="-25523"/>
            <a:ext cx="6248400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sz="2900" dirty="0"/>
              <a:t>de Sitter universe in </a:t>
            </a:r>
            <a:r>
              <a:rPr lang="en-CA" sz="2900" dirty="0">
                <a:solidFill>
                  <a:srgbClr val="FF0000"/>
                </a:solidFill>
              </a:rPr>
              <a:t>different coordinate systems</a:t>
            </a:r>
            <a:r>
              <a:rPr lang="en-CA" sz="2900" dirty="0"/>
              <a:t> (closed/flat/open spatial slices).</a:t>
            </a:r>
          </a:p>
          <a:p>
            <a:pPr>
              <a:spcAft>
                <a:spcPts val="1200"/>
              </a:spcAft>
            </a:pPr>
            <a:r>
              <a:rPr lang="en-CA" sz="2900" dirty="0"/>
              <a:t>See Sean Carroll’s notes in description.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183815-9D47-3CC2-81B9-8F70046ACF4A}"/>
              </a:ext>
            </a:extLst>
          </p:cNvPr>
          <p:cNvCxnSpPr>
            <a:cxnSpLocks/>
          </p:cNvCxnSpPr>
          <p:nvPr/>
        </p:nvCxnSpPr>
        <p:spPr>
          <a:xfrm>
            <a:off x="0" y="343058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84180F-5C38-FFA1-725D-81EC50DBC647}"/>
              </a:ext>
            </a:extLst>
          </p:cNvPr>
          <p:cNvCxnSpPr>
            <a:cxnSpLocks/>
          </p:cNvCxnSpPr>
          <p:nvPr/>
        </p:nvCxnSpPr>
        <p:spPr>
          <a:xfrm>
            <a:off x="0" y="51816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391628-DDE4-ADD2-53EE-62670384419C}"/>
                  </a:ext>
                </a:extLst>
              </p:cNvPr>
              <p:cNvSpPr txBox="1"/>
              <p:nvPr/>
            </p:nvSpPr>
            <p:spPr>
              <a:xfrm>
                <a:off x="0" y="3448956"/>
                <a:ext cx="1371600" cy="53860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29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29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391628-DDE4-ADD2-53EE-626703844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48956"/>
                <a:ext cx="1371600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E0C860D-B452-9383-C7A7-684424BC471D}"/>
              </a:ext>
            </a:extLst>
          </p:cNvPr>
          <p:cNvGrpSpPr/>
          <p:nvPr/>
        </p:nvGrpSpPr>
        <p:grpSpPr>
          <a:xfrm>
            <a:off x="0" y="5188868"/>
            <a:ext cx="12192000" cy="1703476"/>
            <a:chOff x="0" y="5188868"/>
            <a:chExt cx="12192000" cy="1703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0CB96D-65EB-6168-B4CB-4114ACB3C5BC}"/>
                    </a:ext>
                  </a:extLst>
                </p:cNvPr>
                <p:cNvSpPr txBox="1"/>
                <p:nvPr/>
              </p:nvSpPr>
              <p:spPr>
                <a:xfrm>
                  <a:off x="6153150" y="5409630"/>
                  <a:ext cx="6038850" cy="148271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4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400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GB" sz="40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  <m:sSup>
                                        <m:sSup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GB" sz="4000" b="0" i="1" dirty="0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0CB96D-65EB-6168-B4CB-4114ACB3C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3150" y="5409630"/>
                  <a:ext cx="6038850" cy="14827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D5867A5-FF79-8FCD-C17E-46CE7B9899AF}"/>
                    </a:ext>
                  </a:extLst>
                </p:cNvPr>
                <p:cNvSpPr txBox="1"/>
                <p:nvPr/>
              </p:nvSpPr>
              <p:spPr>
                <a:xfrm>
                  <a:off x="95250" y="5351712"/>
                  <a:ext cx="5429250" cy="148406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5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5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58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5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5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5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sz="5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58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D5867A5-FF79-8FCD-C17E-46CE7B989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" y="5351712"/>
                  <a:ext cx="5429250" cy="14840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A41F0-2A25-0FF7-EFEB-8C759E5A927D}"/>
                    </a:ext>
                  </a:extLst>
                </p:cNvPr>
                <p:cNvSpPr txBox="1"/>
                <p:nvPr/>
              </p:nvSpPr>
              <p:spPr>
                <a:xfrm>
                  <a:off x="0" y="5188868"/>
                  <a:ext cx="1371600" cy="53860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9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sz="29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29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A41F0-2A25-0FF7-EFEB-8C759E5A9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188868"/>
                  <a:ext cx="1371600" cy="53860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4616E3E7-DB3E-14DD-E6C9-7CC8035BD44D}"/>
                </a:ext>
              </a:extLst>
            </p:cNvPr>
            <p:cNvSpPr/>
            <p:nvPr/>
          </p:nvSpPr>
          <p:spPr>
            <a:xfrm>
              <a:off x="5524500" y="5920655"/>
              <a:ext cx="628650" cy="5103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D2DF85-BBD5-7693-36AE-A3000098FFD7}"/>
              </a:ext>
            </a:extLst>
          </p:cNvPr>
          <p:cNvSpPr/>
          <p:nvPr/>
        </p:nvSpPr>
        <p:spPr>
          <a:xfrm>
            <a:off x="5505451" y="4283706"/>
            <a:ext cx="628650" cy="5103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C1D0E6-7434-479C-D502-C9CF86C5EF77}"/>
              </a:ext>
            </a:extLst>
          </p:cNvPr>
          <p:cNvGrpSpPr/>
          <p:nvPr/>
        </p:nvGrpSpPr>
        <p:grpSpPr>
          <a:xfrm>
            <a:off x="0" y="1649526"/>
            <a:ext cx="12192000" cy="1790700"/>
            <a:chOff x="0" y="1649526"/>
            <a:chExt cx="12192000" cy="1790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D44207-D2F5-1964-59E9-40156C89E588}"/>
                    </a:ext>
                  </a:extLst>
                </p:cNvPr>
                <p:cNvSpPr txBox="1"/>
                <p:nvPr/>
              </p:nvSpPr>
              <p:spPr>
                <a:xfrm>
                  <a:off x="6153150" y="1946663"/>
                  <a:ext cx="6038850" cy="148271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4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400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GB" sz="40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  <m:sSup>
                                        <m:sSup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GB" sz="4000" b="0" i="1" dirty="0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D44207-D2F5-1964-59E9-40156C89E5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3150" y="1946663"/>
                  <a:ext cx="6038850" cy="148271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A34312-4185-5C82-F1D8-4C96D8183E71}"/>
                    </a:ext>
                  </a:extLst>
                </p:cNvPr>
                <p:cNvSpPr txBox="1"/>
                <p:nvPr/>
              </p:nvSpPr>
              <p:spPr>
                <a:xfrm>
                  <a:off x="95250" y="1956165"/>
                  <a:ext cx="5429250" cy="148406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5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5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58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5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5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5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sz="5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58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A34312-4185-5C82-F1D8-4C96D8183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" y="1956165"/>
                  <a:ext cx="5429250" cy="14840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2407E6A-8E11-6180-5500-74B39F0B1712}"/>
                    </a:ext>
                  </a:extLst>
                </p:cNvPr>
                <p:cNvSpPr txBox="1"/>
                <p:nvPr/>
              </p:nvSpPr>
              <p:spPr>
                <a:xfrm>
                  <a:off x="0" y="1649526"/>
                  <a:ext cx="1371600" cy="53860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9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sz="29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29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2407E6A-8E11-6180-5500-74B39F0B1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649526"/>
                  <a:ext cx="1371600" cy="5386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E372419-B821-D7D5-B369-6C873B110ECB}"/>
                </a:ext>
              </a:extLst>
            </p:cNvPr>
            <p:cNvSpPr/>
            <p:nvPr/>
          </p:nvSpPr>
          <p:spPr>
            <a:xfrm>
              <a:off x="5505451" y="2489271"/>
              <a:ext cx="628650" cy="5103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093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0"/>
    </mc:Choice>
    <mc:Fallback xmlns="">
      <p:transition spd="slow" advTm="9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F152C-4A0A-49EB-91EA-9C371F23CA43}"/>
                  </a:ext>
                </a:extLst>
              </p:cNvPr>
              <p:cNvSpPr txBox="1"/>
              <p:nvPr/>
            </p:nvSpPr>
            <p:spPr>
              <a:xfrm>
                <a:off x="133350" y="209550"/>
                <a:ext cx="707336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/>
                  <a:t>de Sitter Universe</a:t>
                </a:r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Empty (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,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)</a:t>
                </a:r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CA" sz="4800" b="0" dirty="0"/>
                  <a:t>Positive C.C.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4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F152C-4A0A-49EB-91EA-9C371F23C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209550"/>
                <a:ext cx="7073362" cy="2677656"/>
              </a:xfrm>
              <a:prstGeom prst="rect">
                <a:avLst/>
              </a:prstGeom>
              <a:blipFill>
                <a:blip r:embed="rId3"/>
                <a:stretch>
                  <a:fillRect l="-6552" t="-8864" r="-2414" b="-111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3FD85C-0C87-2BD0-8F7E-BAB232E4C3EC}"/>
                  </a:ext>
                </a:extLst>
              </p:cNvPr>
              <p:cNvSpPr txBox="1"/>
              <p:nvPr/>
            </p:nvSpPr>
            <p:spPr>
              <a:xfrm>
                <a:off x="133349" y="3291130"/>
                <a:ext cx="904164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/>
                  <a:t>Anti-de Sitter Universe</a:t>
                </a:r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Empty (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,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)</a:t>
                </a:r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Negative C.C.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48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3FD85C-0C87-2BD0-8F7E-BAB232E4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49" y="3291130"/>
                <a:ext cx="9041647" cy="2677656"/>
              </a:xfrm>
              <a:prstGeom prst="rect">
                <a:avLst/>
              </a:prstGeom>
              <a:blipFill>
                <a:blip r:embed="rId4"/>
                <a:stretch>
                  <a:fillRect l="-5125" t="-8884" b="-113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5FD59F-0554-5FB1-8BCA-C2C4677AEF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200" y="4289760"/>
              <a:ext cx="4937760" cy="154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5FD59F-0554-5FB1-8BCA-C2C4677AE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840" y="4280400"/>
                <a:ext cx="4956480" cy="17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567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3"/>
    </mc:Choice>
    <mc:Fallback xmlns="">
      <p:transition spd="slow" advTm="20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CC684-58DD-4B79-B534-E52A4C99EF96}"/>
                  </a:ext>
                </a:extLst>
              </p:cNvPr>
              <p:cNvSpPr txBox="1"/>
              <p:nvPr/>
            </p:nvSpPr>
            <p:spPr>
              <a:xfrm>
                <a:off x="13012" y="-76200"/>
                <a:ext cx="120075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Empty universe (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dirty="0"/>
                  <a:t>)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5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54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CC684-58DD-4B79-B534-E52A4C99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2" y="-76200"/>
                <a:ext cx="12007537" cy="923330"/>
              </a:xfrm>
              <a:prstGeom prst="rect">
                <a:avLst/>
              </a:prstGeom>
              <a:blipFill>
                <a:blip r:embed="rId3"/>
                <a:stretch>
                  <a:fillRect l="-2690" t="-17105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ED7CDE-63C5-4435-BCF8-1EF12632A75A}"/>
                  </a:ext>
                </a:extLst>
              </p:cNvPr>
              <p:cNvSpPr txBox="1"/>
              <p:nvPr/>
            </p:nvSpPr>
            <p:spPr>
              <a:xfrm>
                <a:off x="12700" y="897349"/>
                <a:ext cx="5588000" cy="1388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ED7CDE-63C5-4435-BCF8-1EF12632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" y="897349"/>
                <a:ext cx="5588000" cy="1388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7F6CF1-3AAC-0EA2-0BB7-A49B69EBE884}"/>
                  </a:ext>
                </a:extLst>
              </p:cNvPr>
              <p:cNvSpPr txBox="1"/>
              <p:nvPr/>
            </p:nvSpPr>
            <p:spPr>
              <a:xfrm>
                <a:off x="769936" y="2603985"/>
                <a:ext cx="2120900" cy="9848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5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8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7F6CF1-3AAC-0EA2-0BB7-A49B69EB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36" y="2603985"/>
                <a:ext cx="2120900" cy="9848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FDEAD1-7817-D99E-DB46-3065434AE8C9}"/>
                  </a:ext>
                </a:extLst>
              </p:cNvPr>
              <p:cNvSpPr txBox="1"/>
              <p:nvPr/>
            </p:nvSpPr>
            <p:spPr>
              <a:xfrm>
                <a:off x="50800" y="3493095"/>
                <a:ext cx="3803649" cy="33772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8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58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5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5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en-GB" sz="5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FDEAD1-7817-D99E-DB46-3065434AE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" y="3493095"/>
                <a:ext cx="3803649" cy="3377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596D6F-5292-27C1-C7A1-40103C69EE5F}"/>
                  </a:ext>
                </a:extLst>
              </p:cNvPr>
              <p:cNvSpPr txBox="1"/>
              <p:nvPr/>
            </p:nvSpPr>
            <p:spPr>
              <a:xfrm>
                <a:off x="5430837" y="3493094"/>
                <a:ext cx="5541963" cy="14840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596D6F-5292-27C1-C7A1-40103C69E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37" y="3493094"/>
                <a:ext cx="5541963" cy="14840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CF8B3C-A298-5FC9-BF3D-ED29558853BB}"/>
                  </a:ext>
                </a:extLst>
              </p:cNvPr>
              <p:cNvSpPr txBox="1"/>
              <p:nvPr/>
            </p:nvSpPr>
            <p:spPr>
              <a:xfrm>
                <a:off x="5400673" y="4845756"/>
                <a:ext cx="6153150" cy="19085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8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58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5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5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CF8B3C-A298-5FC9-BF3D-ED2955885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673" y="4845756"/>
                <a:ext cx="6153150" cy="19085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4B1CF3-7CDB-FC60-D563-44E56E64DABC}"/>
              </a:ext>
            </a:extLst>
          </p:cNvPr>
          <p:cNvCxnSpPr>
            <a:cxnSpLocks/>
          </p:cNvCxnSpPr>
          <p:nvPr/>
        </p:nvCxnSpPr>
        <p:spPr>
          <a:xfrm>
            <a:off x="0" y="25087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01297-88E5-4869-2881-6D9D785D903B}"/>
                  </a:ext>
                </a:extLst>
              </p:cNvPr>
              <p:cNvSpPr txBox="1"/>
              <p:nvPr/>
            </p:nvSpPr>
            <p:spPr>
              <a:xfrm>
                <a:off x="5430838" y="847000"/>
                <a:ext cx="6646862" cy="14840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80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301297-88E5-4869-2881-6D9D785D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38" y="847000"/>
                <a:ext cx="6646862" cy="14840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567649-FD54-3CAD-050E-84F872E492E3}"/>
                  </a:ext>
                </a:extLst>
              </p:cNvPr>
              <p:cNvSpPr txBox="1"/>
              <p:nvPr/>
            </p:nvSpPr>
            <p:spPr>
              <a:xfrm>
                <a:off x="6863555" y="2603985"/>
                <a:ext cx="2676525" cy="9848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5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8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567649-FD54-3CAD-050E-84F872E49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555" y="2603985"/>
                <a:ext cx="2676525" cy="9848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FBCC9A-8466-6732-FB0B-B5862D4728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3880" y="727200"/>
              <a:ext cx="10676880" cy="6139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FBCC9A-8466-6732-FB0B-B5862D4728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14520" y="717840"/>
                <a:ext cx="10695600" cy="6158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995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53"/>
    </mc:Choice>
    <mc:Fallback xmlns="">
      <p:transition spd="slow" advTm="46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  <p:bldP spid="15" grpId="0" animBg="1"/>
      <p:bldP spid="18" grpId="0" uiExpand="1" build="p"/>
      <p:bldP spid="20" grpId="0" uiExpand="1" build="p"/>
      <p:bldP spid="21" grpId="0" uiExpand="1" build="p"/>
      <p:bldP spid="14" grpId="0" animBg="1"/>
      <p:bldP spid="2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CC684-58DD-4B79-B534-E52A4C99EF96}"/>
                  </a:ext>
                </a:extLst>
              </p:cNvPr>
              <p:cNvSpPr txBox="1"/>
              <p:nvPr/>
            </p:nvSpPr>
            <p:spPr>
              <a:xfrm>
                <a:off x="13012" y="-76200"/>
                <a:ext cx="120075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Empty universe (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dirty="0"/>
                  <a:t>)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5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54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CC684-58DD-4B79-B534-E52A4C99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2" y="-76200"/>
                <a:ext cx="12007537" cy="923330"/>
              </a:xfrm>
              <a:prstGeom prst="rect">
                <a:avLst/>
              </a:prstGeom>
              <a:blipFill>
                <a:blip r:embed="rId3"/>
                <a:stretch>
                  <a:fillRect l="-2690" t="-17105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ED7CDE-63C5-4435-BCF8-1EF12632A75A}"/>
                  </a:ext>
                </a:extLst>
              </p:cNvPr>
              <p:cNvSpPr txBox="1"/>
              <p:nvPr/>
            </p:nvSpPr>
            <p:spPr>
              <a:xfrm>
                <a:off x="12700" y="897349"/>
                <a:ext cx="5588000" cy="13885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ED7CDE-63C5-4435-BCF8-1EF12632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" y="897349"/>
                <a:ext cx="5588000" cy="1388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1CB729-53AC-E166-095C-A028301EC789}"/>
                  </a:ext>
                </a:extLst>
              </p:cNvPr>
              <p:cNvSpPr txBox="1"/>
              <p:nvPr/>
            </p:nvSpPr>
            <p:spPr>
              <a:xfrm>
                <a:off x="5430838" y="847000"/>
                <a:ext cx="6646862" cy="14840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80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5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1CB729-53AC-E166-095C-A028301EC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38" y="847000"/>
                <a:ext cx="6646862" cy="14840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596D6F-5292-27C1-C7A1-40103C69EE5F}"/>
                  </a:ext>
                </a:extLst>
              </p:cNvPr>
              <p:cNvSpPr txBox="1"/>
              <p:nvPr/>
            </p:nvSpPr>
            <p:spPr>
              <a:xfrm>
                <a:off x="6751" y="3493094"/>
                <a:ext cx="4489049" cy="124412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596D6F-5292-27C1-C7A1-40103C69E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" y="3493094"/>
                <a:ext cx="4489049" cy="12441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CF8B3C-A298-5FC9-BF3D-ED29558853BB}"/>
                  </a:ext>
                </a:extLst>
              </p:cNvPr>
              <p:cNvSpPr txBox="1"/>
              <p:nvPr/>
            </p:nvSpPr>
            <p:spPr>
              <a:xfrm>
                <a:off x="-4364" y="4845756"/>
                <a:ext cx="4489049" cy="15954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CF8B3C-A298-5FC9-BF3D-ED2955885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4" y="4845756"/>
                <a:ext cx="4489049" cy="15954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4B1CF3-7CDB-FC60-D563-44E56E64DABC}"/>
              </a:ext>
            </a:extLst>
          </p:cNvPr>
          <p:cNvCxnSpPr>
            <a:cxnSpLocks/>
          </p:cNvCxnSpPr>
          <p:nvPr/>
        </p:nvCxnSpPr>
        <p:spPr>
          <a:xfrm>
            <a:off x="0" y="25087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B5857-D8EE-4A85-736F-C1F59872E7A2}"/>
                  </a:ext>
                </a:extLst>
              </p:cNvPr>
              <p:cNvSpPr txBox="1"/>
              <p:nvPr/>
            </p:nvSpPr>
            <p:spPr>
              <a:xfrm>
                <a:off x="433786" y="2603985"/>
                <a:ext cx="2676525" cy="9848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5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800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CA" sz="5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B5857-D8EE-4A85-736F-C1F59872E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86" y="2603985"/>
                <a:ext cx="2676525" cy="984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23E007-6201-B426-4BC3-35073D30903F}"/>
                  </a:ext>
                </a:extLst>
              </p:cNvPr>
              <p:cNvSpPr txBox="1"/>
              <p:nvPr/>
            </p:nvSpPr>
            <p:spPr>
              <a:xfrm>
                <a:off x="4724399" y="4066450"/>
                <a:ext cx="7296150" cy="14827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40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den>
                        </m:f>
                      </m:e>
                    </m:rad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GB" sz="40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  <m:sSup>
                                      <m:sSup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4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CA" sz="4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23E007-6201-B426-4BC3-35073D30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99" y="4066450"/>
                <a:ext cx="7296150" cy="14827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69E5C3-CC7B-0D5F-7B8E-02668FE3F7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7440" y="4721400"/>
              <a:ext cx="580680" cy="84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69E5C3-CC7B-0D5F-7B8E-02668FE3F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8080" y="4712040"/>
                <a:ext cx="599400" cy="86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309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17">
        <p:fade/>
      </p:transition>
    </mc:Choice>
    <mc:Fallback xmlns="">
      <p:transition spd="med" advTm="140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1" grpId="0" uiExpand="1" build="p"/>
      <p:bldP spid="11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8C973C-7865-C69B-F720-FDE73F4A95ED}"/>
                  </a:ext>
                </a:extLst>
              </p:cNvPr>
              <p:cNvSpPr txBox="1"/>
              <p:nvPr/>
            </p:nvSpPr>
            <p:spPr>
              <a:xfrm>
                <a:off x="-19050" y="-19547"/>
                <a:ext cx="9448800" cy="69540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34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34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den>
                        </m:f>
                      </m:e>
                    </m:rad>
                    <m:func>
                      <m:func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CA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GB" sz="34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  <m:sSup>
                                      <m:sSupPr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3400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CA" sz="3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sz="3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34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sz="34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den>
                        </m:f>
                      </m:e>
                    </m:rad>
                    <m:rad>
                      <m:radPr>
                        <m:degHide m:val="on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34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4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func>
                      <m:func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GB" sz="34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  <m:sSup>
                                      <m:sSupPr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3400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CA" sz="3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340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3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CA" sz="3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3400" i="1" dirty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CA" sz="3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3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CA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3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3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3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340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GB" sz="3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GB" sz="3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GB" sz="3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en-GB" sz="3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den>
                                            </m:f>
                                          </m:e>
                                        </m:rad>
                                        <m:r>
                                          <a:rPr lang="en-CA" sz="3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CA" sz="3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3400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400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CA" sz="3400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3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CA" sz="340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3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CA" sz="3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3400" i="1" dirty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CA" sz="3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num>
                              <m:den>
                                <m:r>
                                  <a:rPr lang="en-GB" sz="34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CA" sz="3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400" i="1" dirty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GB" sz="340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den>
                                    </m:f>
                                  </m:e>
                                </m:rad>
                                <m:func>
                                  <m:func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3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CA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3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3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3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340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GB" sz="3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GB" sz="3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GB" sz="3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en-GB" sz="3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den>
                                            </m:f>
                                          </m:e>
                                        </m:rad>
                                        <m:r>
                                          <a:rPr lang="en-CA" sz="3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CA" sz="3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3400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400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CA" sz="3400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3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CA" sz="4000" dirty="0"/>
                  <a:t>  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4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num>
                          <m:den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8C973C-7865-C69B-F720-FDE73F4A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50" y="-19547"/>
                <a:ext cx="9448800" cy="6954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F633682-C28D-17A2-B818-CAA6C04B61B8}"/>
              </a:ext>
            </a:extLst>
          </p:cNvPr>
          <p:cNvSpPr txBox="1"/>
          <p:nvPr/>
        </p:nvSpPr>
        <p:spPr>
          <a:xfrm>
            <a:off x="0" y="-388879"/>
            <a:ext cx="7267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https://ned.ipac.caltech.edu/level5/Sept03/Trodden/Trodden2_6.html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F8E91B-F3A6-34AE-26C5-764CE7A93619}"/>
                  </a:ext>
                </a:extLst>
              </p:cNvPr>
              <p:cNvSpPr txBox="1"/>
              <p:nvPr/>
            </p:nvSpPr>
            <p:spPr>
              <a:xfrm>
                <a:off x="7715250" y="1926262"/>
                <a:ext cx="4229100" cy="16736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2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32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F8E91B-F3A6-34AE-26C5-764CE7A9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0" y="1926262"/>
                <a:ext cx="4229100" cy="1673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874FFF-922A-1C23-39AD-D5A7EE265A5B}"/>
                  </a:ext>
                </a:extLst>
              </p:cNvPr>
              <p:cNvSpPr txBox="1"/>
              <p:nvPr/>
            </p:nvSpPr>
            <p:spPr>
              <a:xfrm>
                <a:off x="6462712" y="167545"/>
                <a:ext cx="1971676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40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874FFF-922A-1C23-39AD-D5A7EE265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12" y="167545"/>
                <a:ext cx="1971676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432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0"/>
    </mc:Choice>
    <mc:Fallback xmlns="">
      <p:transition spd="slow" advTm="711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6F56C02A-01BE-B03E-E51D-7C288BEA2C18}"/>
              </a:ext>
            </a:extLst>
          </p:cNvPr>
          <p:cNvGrpSpPr/>
          <p:nvPr/>
        </p:nvGrpSpPr>
        <p:grpSpPr>
          <a:xfrm>
            <a:off x="523478" y="753049"/>
            <a:ext cx="10899756" cy="1966275"/>
            <a:chOff x="523478" y="753049"/>
            <a:chExt cx="10899756" cy="196627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F5374D-F4E9-DAF5-B682-490F45A5A7CD}"/>
                </a:ext>
              </a:extLst>
            </p:cNvPr>
            <p:cNvSpPr/>
            <p:nvPr/>
          </p:nvSpPr>
          <p:spPr>
            <a:xfrm>
              <a:off x="523478" y="1190840"/>
              <a:ext cx="9306322" cy="1528484"/>
            </a:xfrm>
            <a:custGeom>
              <a:avLst/>
              <a:gdLst>
                <a:gd name="connsiteX0" fmla="*/ 0 w 4953000"/>
                <a:gd name="connsiteY0" fmla="*/ 4838700 h 4838700"/>
                <a:gd name="connsiteX1" fmla="*/ 66675 w 4953000"/>
                <a:gd name="connsiteY1" fmla="*/ 4838700 h 4838700"/>
                <a:gd name="connsiteX2" fmla="*/ 561975 w 4953000"/>
                <a:gd name="connsiteY2" fmla="*/ 4829175 h 4838700"/>
                <a:gd name="connsiteX3" fmla="*/ 1085850 w 4953000"/>
                <a:gd name="connsiteY3" fmla="*/ 4810125 h 4838700"/>
                <a:gd name="connsiteX4" fmla="*/ 1647825 w 4953000"/>
                <a:gd name="connsiteY4" fmla="*/ 4772025 h 4838700"/>
                <a:gd name="connsiteX5" fmla="*/ 2143125 w 4953000"/>
                <a:gd name="connsiteY5" fmla="*/ 4705350 h 4838700"/>
                <a:gd name="connsiteX6" fmla="*/ 2800350 w 4953000"/>
                <a:gd name="connsiteY6" fmla="*/ 4524375 h 4838700"/>
                <a:gd name="connsiteX7" fmla="*/ 3286125 w 4953000"/>
                <a:gd name="connsiteY7" fmla="*/ 4286250 h 4838700"/>
                <a:gd name="connsiteX8" fmla="*/ 3686175 w 4953000"/>
                <a:gd name="connsiteY8" fmla="*/ 3886200 h 4838700"/>
                <a:gd name="connsiteX9" fmla="*/ 4029075 w 4953000"/>
                <a:gd name="connsiteY9" fmla="*/ 3352800 h 4838700"/>
                <a:gd name="connsiteX10" fmla="*/ 4314825 w 4953000"/>
                <a:gd name="connsiteY10" fmla="*/ 2695575 h 4838700"/>
                <a:gd name="connsiteX11" fmla="*/ 4572000 w 4953000"/>
                <a:gd name="connsiteY11" fmla="*/ 1895475 h 4838700"/>
                <a:gd name="connsiteX12" fmla="*/ 4791075 w 4953000"/>
                <a:gd name="connsiteY12" fmla="*/ 923925 h 4838700"/>
                <a:gd name="connsiteX13" fmla="*/ 4953000 w 4953000"/>
                <a:gd name="connsiteY13" fmla="*/ 0 h 483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53000" h="4838700">
                  <a:moveTo>
                    <a:pt x="0" y="4838700"/>
                  </a:moveTo>
                  <a:lnTo>
                    <a:pt x="66675" y="4838700"/>
                  </a:lnTo>
                  <a:lnTo>
                    <a:pt x="561975" y="4829175"/>
                  </a:lnTo>
                  <a:lnTo>
                    <a:pt x="1085850" y="4810125"/>
                  </a:lnTo>
                  <a:cubicBezTo>
                    <a:pt x="1266825" y="4800600"/>
                    <a:pt x="1471613" y="4789487"/>
                    <a:pt x="1647825" y="4772025"/>
                  </a:cubicBezTo>
                  <a:cubicBezTo>
                    <a:pt x="1824037" y="4754563"/>
                    <a:pt x="1951038" y="4746625"/>
                    <a:pt x="2143125" y="4705350"/>
                  </a:cubicBezTo>
                  <a:cubicBezTo>
                    <a:pt x="2335212" y="4664075"/>
                    <a:pt x="2609850" y="4594225"/>
                    <a:pt x="2800350" y="4524375"/>
                  </a:cubicBezTo>
                  <a:cubicBezTo>
                    <a:pt x="2990850" y="4454525"/>
                    <a:pt x="3138487" y="4392613"/>
                    <a:pt x="3286125" y="4286250"/>
                  </a:cubicBezTo>
                  <a:cubicBezTo>
                    <a:pt x="3433763" y="4179887"/>
                    <a:pt x="3562350" y="4041775"/>
                    <a:pt x="3686175" y="3886200"/>
                  </a:cubicBezTo>
                  <a:cubicBezTo>
                    <a:pt x="3810000" y="3730625"/>
                    <a:pt x="3924300" y="3551237"/>
                    <a:pt x="4029075" y="3352800"/>
                  </a:cubicBezTo>
                  <a:cubicBezTo>
                    <a:pt x="4133850" y="3154362"/>
                    <a:pt x="4224338" y="2938462"/>
                    <a:pt x="4314825" y="2695575"/>
                  </a:cubicBezTo>
                  <a:cubicBezTo>
                    <a:pt x="4405312" y="2452688"/>
                    <a:pt x="4492625" y="2190750"/>
                    <a:pt x="4572000" y="1895475"/>
                  </a:cubicBezTo>
                  <a:cubicBezTo>
                    <a:pt x="4651375" y="1600200"/>
                    <a:pt x="4727575" y="1239837"/>
                    <a:pt x="4791075" y="923925"/>
                  </a:cubicBezTo>
                  <a:cubicBezTo>
                    <a:pt x="4854575" y="608013"/>
                    <a:pt x="4903787" y="304006"/>
                    <a:pt x="4953000" y="0"/>
                  </a:cubicBezTo>
                </a:path>
              </a:pathLst>
            </a:custGeom>
            <a:noFill/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DDE86F-034B-B1AD-5E72-00035043682E}"/>
                    </a:ext>
                  </a:extLst>
                </p:cNvPr>
                <p:cNvSpPr txBox="1"/>
                <p:nvPr/>
              </p:nvSpPr>
              <p:spPr>
                <a:xfrm>
                  <a:off x="9899234" y="753049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DDE86F-034B-B1AD-5E72-000350436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234" y="753049"/>
                  <a:ext cx="1524000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08A1AE-98A9-7324-7A06-B3414E7F8E5C}"/>
              </a:ext>
            </a:extLst>
          </p:cNvPr>
          <p:cNvGrpSpPr/>
          <p:nvPr/>
        </p:nvGrpSpPr>
        <p:grpSpPr>
          <a:xfrm>
            <a:off x="523478" y="2407143"/>
            <a:ext cx="11333429" cy="1015663"/>
            <a:chOff x="523478" y="1711608"/>
            <a:chExt cx="11333429" cy="101566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93D4B33-D679-3DEF-942F-35CF5EB34BBF}"/>
                </a:ext>
              </a:extLst>
            </p:cNvPr>
            <p:cNvCxnSpPr>
              <a:cxnSpLocks/>
            </p:cNvCxnSpPr>
            <p:nvPr/>
          </p:nvCxnSpPr>
          <p:spPr>
            <a:xfrm>
              <a:off x="523478" y="2241104"/>
              <a:ext cx="9534922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166DC2-A8CF-71B4-8A01-2632B79151EE}"/>
                </a:ext>
              </a:extLst>
            </p:cNvPr>
            <p:cNvSpPr txBox="1"/>
            <p:nvPr/>
          </p:nvSpPr>
          <p:spPr>
            <a:xfrm>
              <a:off x="10247720" y="1711608"/>
              <a:ext cx="160918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>
                  <a:solidFill>
                    <a:srgbClr val="0070C0"/>
                  </a:solidFill>
                </a:rPr>
                <a:t>time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A53701-2E66-5DEF-F730-E830D001B9F4}"/>
              </a:ext>
            </a:extLst>
          </p:cNvPr>
          <p:cNvGrpSpPr/>
          <p:nvPr/>
        </p:nvGrpSpPr>
        <p:grpSpPr>
          <a:xfrm>
            <a:off x="523478" y="5219297"/>
            <a:ext cx="11333429" cy="1015663"/>
            <a:chOff x="523478" y="1711608"/>
            <a:chExt cx="11333429" cy="101566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8363C58-0C0A-DEF3-53AA-D5F52D7F429F}"/>
                </a:ext>
              </a:extLst>
            </p:cNvPr>
            <p:cNvCxnSpPr>
              <a:cxnSpLocks/>
            </p:cNvCxnSpPr>
            <p:nvPr/>
          </p:nvCxnSpPr>
          <p:spPr>
            <a:xfrm>
              <a:off x="523478" y="2241104"/>
              <a:ext cx="9534922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58085-B819-0102-14F5-9A1C773D0726}"/>
                </a:ext>
              </a:extLst>
            </p:cNvPr>
            <p:cNvSpPr txBox="1"/>
            <p:nvPr/>
          </p:nvSpPr>
          <p:spPr>
            <a:xfrm>
              <a:off x="10247720" y="1711608"/>
              <a:ext cx="160918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>
                  <a:solidFill>
                    <a:srgbClr val="0070C0"/>
                  </a:solidFill>
                </a:rPr>
                <a:t>time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A41F70-8A76-AE26-2A05-D383E9E194C1}"/>
              </a:ext>
            </a:extLst>
          </p:cNvPr>
          <p:cNvGrpSpPr/>
          <p:nvPr/>
        </p:nvGrpSpPr>
        <p:grpSpPr>
          <a:xfrm>
            <a:off x="523478" y="4265191"/>
            <a:ext cx="10333270" cy="2420995"/>
            <a:chOff x="523478" y="4265191"/>
            <a:chExt cx="10333270" cy="242099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248005-2BC7-0F35-059E-A0C21557EDBC}"/>
                </a:ext>
              </a:extLst>
            </p:cNvPr>
            <p:cNvGrpSpPr/>
            <p:nvPr/>
          </p:nvGrpSpPr>
          <p:grpSpPr>
            <a:xfrm>
              <a:off x="523478" y="4687168"/>
              <a:ext cx="9375756" cy="1999018"/>
              <a:chOff x="4150644" y="4229100"/>
              <a:chExt cx="7527007" cy="199901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FC0E7E8-E9C5-55F4-959E-9844BAE17EA3}"/>
                  </a:ext>
                </a:extLst>
              </p:cNvPr>
              <p:cNvGrpSpPr/>
              <p:nvPr/>
            </p:nvGrpSpPr>
            <p:grpSpPr>
              <a:xfrm>
                <a:off x="4150644" y="4229100"/>
                <a:ext cx="7281718" cy="1999018"/>
                <a:chOff x="3985434" y="2736164"/>
                <a:chExt cx="5788997" cy="139293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74A0CBC-E311-46B7-DD35-51BB116D0C80}"/>
                    </a:ext>
                  </a:extLst>
                </p:cNvPr>
                <p:cNvGrpSpPr/>
                <p:nvPr/>
              </p:nvGrpSpPr>
              <p:grpSpPr>
                <a:xfrm>
                  <a:off x="3992693" y="2736164"/>
                  <a:ext cx="5781738" cy="1385672"/>
                  <a:chOff x="8608236" y="4875155"/>
                  <a:chExt cx="5781738" cy="1385672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D231935-1926-2FCA-0374-36A66CB60ED0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7E981CF7-3CCF-0261-F146-66787174BC5D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77543E66-619A-07B1-D442-9FAF2DA6CBCC}"/>
                    </a:ext>
                  </a:extLst>
                </p:cNvPr>
                <p:cNvGrpSpPr/>
                <p:nvPr/>
              </p:nvGrpSpPr>
              <p:grpSpPr>
                <a:xfrm rot="10800000">
                  <a:off x="3985434" y="2743423"/>
                  <a:ext cx="5781740" cy="1385672"/>
                  <a:chOff x="5717365" y="4875155"/>
                  <a:chExt cx="5781740" cy="1385672"/>
                </a:xfrm>
              </p:grpSpPr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0B98E181-322D-FF43-179D-FA9CEFA30083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58B1F045-842E-02F6-3E98-AC90221C52A9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DA8A5B-BCD8-C0F7-CFA1-60C14FB4EF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42913" y="4798382"/>
                <a:ext cx="334738" cy="57212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1347AE5-63AF-9D9D-27BF-D065CF2A7D98}"/>
                    </a:ext>
                  </a:extLst>
                </p:cNvPr>
                <p:cNvSpPr txBox="1"/>
                <p:nvPr/>
              </p:nvSpPr>
              <p:spPr>
                <a:xfrm>
                  <a:off x="9332748" y="4265191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1347AE5-63AF-9D9D-27BF-D065CF2A7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748" y="4265191"/>
                  <a:ext cx="1524000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115297-773C-45AF-D35C-D4A0F7119969}"/>
                  </a:ext>
                </a:extLst>
              </p:cNvPr>
              <p:cNvSpPr txBox="1"/>
              <p:nvPr/>
            </p:nvSpPr>
            <p:spPr>
              <a:xfrm>
                <a:off x="13012" y="0"/>
                <a:ext cx="120075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de Sitter universe (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54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5400" dirty="0"/>
                  <a:t>)</a:t>
                </a:r>
                <a:endParaRPr lang="en-CA" sz="5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115297-773C-45AF-D35C-D4A0F7119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2" y="0"/>
                <a:ext cx="12007537" cy="923330"/>
              </a:xfrm>
              <a:prstGeom prst="rect">
                <a:avLst/>
              </a:prstGeom>
              <a:blipFill>
                <a:blip r:embed="rId5"/>
                <a:stretch>
                  <a:fillRect l="-2690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86470E-7FCB-D76B-8E31-F214143E99E8}"/>
                  </a:ext>
                </a:extLst>
              </p:cNvPr>
              <p:cNvSpPr txBox="1"/>
              <p:nvPr/>
            </p:nvSpPr>
            <p:spPr>
              <a:xfrm>
                <a:off x="0" y="3466234"/>
                <a:ext cx="120075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Anti-de Sitter universe (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5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CA" sz="54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5400" dirty="0"/>
                  <a:t>)</a:t>
                </a:r>
                <a:endParaRPr lang="en-CA" sz="5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86470E-7FCB-D76B-8E31-F214143E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66234"/>
                <a:ext cx="12007537" cy="923330"/>
              </a:xfrm>
              <a:prstGeom prst="rect">
                <a:avLst/>
              </a:prstGeom>
              <a:blipFill>
                <a:blip r:embed="rId6"/>
                <a:stretch>
                  <a:fillRect l="-2690" t="-17881" r="-2132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7B54F1-9930-D07B-94E3-6EFADFF386E3}"/>
              </a:ext>
            </a:extLst>
          </p:cNvPr>
          <p:cNvCxnSpPr>
            <a:cxnSpLocks/>
          </p:cNvCxnSpPr>
          <p:nvPr/>
        </p:nvCxnSpPr>
        <p:spPr>
          <a:xfrm>
            <a:off x="0" y="346551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8ED2E33-8526-0B8B-9321-3C3689202123}"/>
              </a:ext>
            </a:extLst>
          </p:cNvPr>
          <p:cNvSpPr txBox="1"/>
          <p:nvPr/>
        </p:nvSpPr>
        <p:spPr>
          <a:xfrm>
            <a:off x="5855117" y="1062460"/>
            <a:ext cx="1726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outward accel.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ABDBA6-103B-C50B-31AD-BEF23C93B900}"/>
              </a:ext>
            </a:extLst>
          </p:cNvPr>
          <p:cNvSpPr txBox="1"/>
          <p:nvPr/>
        </p:nvSpPr>
        <p:spPr>
          <a:xfrm>
            <a:off x="2598301" y="4362937"/>
            <a:ext cx="1726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inward accel.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8820F6-B495-4F61-C00F-913CD6933D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9680" y="1414080"/>
              <a:ext cx="7273440" cy="4406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8820F6-B495-4F61-C00F-913CD6933D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320" y="1404720"/>
                <a:ext cx="7292160" cy="442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6DC50A05-CB46-AAC9-F3D1-57DFBE77DDD8}"/>
              </a:ext>
            </a:extLst>
          </p:cNvPr>
          <p:cNvGrpSpPr/>
          <p:nvPr/>
        </p:nvGrpSpPr>
        <p:grpSpPr>
          <a:xfrm>
            <a:off x="89212" y="5828577"/>
            <a:ext cx="2749238" cy="985604"/>
            <a:chOff x="89212" y="5828577"/>
            <a:chExt cx="2749238" cy="98560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D042DB-F5AA-FC6D-E797-C0E4ED0714B6}"/>
                </a:ext>
              </a:extLst>
            </p:cNvPr>
            <p:cNvSpPr txBox="1"/>
            <p:nvPr/>
          </p:nvSpPr>
          <p:spPr>
            <a:xfrm>
              <a:off x="89212" y="6167850"/>
              <a:ext cx="2749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/>
                <a:t>“Big Crunch”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B8B440A-5848-BA67-2F35-A5F8C664A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1700" y="5828577"/>
              <a:ext cx="533400" cy="40638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3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84"/>
    </mc:Choice>
    <mc:Fallback xmlns="">
      <p:transition spd="slow" advTm="46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51" grpId="0"/>
      <p:bldP spid="5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BA53701-2E66-5DEF-F730-E830D001B9F4}"/>
              </a:ext>
            </a:extLst>
          </p:cNvPr>
          <p:cNvGrpSpPr/>
          <p:nvPr/>
        </p:nvGrpSpPr>
        <p:grpSpPr>
          <a:xfrm>
            <a:off x="142478" y="2877991"/>
            <a:ext cx="11333429" cy="1015663"/>
            <a:chOff x="523478" y="1711608"/>
            <a:chExt cx="11333429" cy="101566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8363C58-0C0A-DEF3-53AA-D5F52D7F429F}"/>
                </a:ext>
              </a:extLst>
            </p:cNvPr>
            <p:cNvCxnSpPr>
              <a:cxnSpLocks/>
            </p:cNvCxnSpPr>
            <p:nvPr/>
          </p:nvCxnSpPr>
          <p:spPr>
            <a:xfrm>
              <a:off x="523478" y="2241104"/>
              <a:ext cx="9534922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358085-B819-0102-14F5-9A1C773D0726}"/>
                </a:ext>
              </a:extLst>
            </p:cNvPr>
            <p:cNvSpPr txBox="1"/>
            <p:nvPr/>
          </p:nvSpPr>
          <p:spPr>
            <a:xfrm>
              <a:off x="10247720" y="1711608"/>
              <a:ext cx="160918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>
                  <a:solidFill>
                    <a:srgbClr val="0070C0"/>
                  </a:solidFill>
                </a:rPr>
                <a:t>time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A41F70-8A76-AE26-2A05-D383E9E194C1}"/>
              </a:ext>
            </a:extLst>
          </p:cNvPr>
          <p:cNvGrpSpPr/>
          <p:nvPr/>
        </p:nvGrpSpPr>
        <p:grpSpPr>
          <a:xfrm>
            <a:off x="142478" y="1923885"/>
            <a:ext cx="10333270" cy="2420995"/>
            <a:chOff x="523478" y="4265191"/>
            <a:chExt cx="10333270" cy="242099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248005-2BC7-0F35-059E-A0C21557EDBC}"/>
                </a:ext>
              </a:extLst>
            </p:cNvPr>
            <p:cNvGrpSpPr/>
            <p:nvPr/>
          </p:nvGrpSpPr>
          <p:grpSpPr>
            <a:xfrm>
              <a:off x="523478" y="4687168"/>
              <a:ext cx="9375756" cy="1999018"/>
              <a:chOff x="4150644" y="4229100"/>
              <a:chExt cx="7527007" cy="199901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FC0E7E8-E9C5-55F4-959E-9844BAE17EA3}"/>
                  </a:ext>
                </a:extLst>
              </p:cNvPr>
              <p:cNvGrpSpPr/>
              <p:nvPr/>
            </p:nvGrpSpPr>
            <p:grpSpPr>
              <a:xfrm>
                <a:off x="4150644" y="4229100"/>
                <a:ext cx="7281718" cy="1999018"/>
                <a:chOff x="3985434" y="2736164"/>
                <a:chExt cx="5788997" cy="139293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74A0CBC-E311-46B7-DD35-51BB116D0C80}"/>
                    </a:ext>
                  </a:extLst>
                </p:cNvPr>
                <p:cNvGrpSpPr/>
                <p:nvPr/>
              </p:nvGrpSpPr>
              <p:grpSpPr>
                <a:xfrm>
                  <a:off x="3992693" y="2736164"/>
                  <a:ext cx="5781738" cy="1385672"/>
                  <a:chOff x="8608236" y="4875155"/>
                  <a:chExt cx="5781738" cy="1385672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D231935-1926-2FCA-0374-36A66CB60ED0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7E981CF7-3CCF-0261-F146-66787174BC5D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77543E66-619A-07B1-D442-9FAF2DA6CBCC}"/>
                    </a:ext>
                  </a:extLst>
                </p:cNvPr>
                <p:cNvGrpSpPr/>
                <p:nvPr/>
              </p:nvGrpSpPr>
              <p:grpSpPr>
                <a:xfrm rot="10800000">
                  <a:off x="3985434" y="2743423"/>
                  <a:ext cx="5781740" cy="1385672"/>
                  <a:chOff x="5717365" y="4875155"/>
                  <a:chExt cx="5781740" cy="1385672"/>
                </a:xfrm>
              </p:grpSpPr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0B98E181-322D-FF43-179D-FA9CEFA30083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58B1F045-842E-02F6-3E98-AC90221C52A9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016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DA8A5B-BCD8-C0F7-CFA1-60C14FB4EF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42913" y="4798382"/>
                <a:ext cx="334738" cy="57212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1347AE5-63AF-9D9D-27BF-D065CF2A7D98}"/>
                    </a:ext>
                  </a:extLst>
                </p:cNvPr>
                <p:cNvSpPr txBox="1"/>
                <p:nvPr/>
              </p:nvSpPr>
              <p:spPr>
                <a:xfrm>
                  <a:off x="9332748" y="4265191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1347AE5-63AF-9D9D-27BF-D065CF2A7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2748" y="4265191"/>
                  <a:ext cx="1524000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4145EC-804E-6B42-026F-E408F0150D88}"/>
              </a:ext>
            </a:extLst>
          </p:cNvPr>
          <p:cNvGrpSpPr/>
          <p:nvPr/>
        </p:nvGrpSpPr>
        <p:grpSpPr>
          <a:xfrm>
            <a:off x="185288" y="70331"/>
            <a:ext cx="2210476" cy="2051979"/>
            <a:chOff x="566288" y="70331"/>
            <a:chExt cx="2210476" cy="205197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D01FB5B-52E7-606F-3215-CA69ECE2E986}"/>
                </a:ext>
              </a:extLst>
            </p:cNvPr>
            <p:cNvSpPr/>
            <p:nvPr/>
          </p:nvSpPr>
          <p:spPr>
            <a:xfrm rot="16200000">
              <a:off x="1109023" y="454570"/>
              <a:ext cx="1125005" cy="221047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79B829-CD60-70A3-0E9C-C3639B811CC9}"/>
                </a:ext>
              </a:extLst>
            </p:cNvPr>
            <p:cNvSpPr txBox="1"/>
            <p:nvPr/>
          </p:nvSpPr>
          <p:spPr>
            <a:xfrm>
              <a:off x="909525" y="70331"/>
              <a:ext cx="1524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/>
                <a:t>O.K.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DAF4D4-0893-3272-D259-432BF97FF9D9}"/>
              </a:ext>
            </a:extLst>
          </p:cNvPr>
          <p:cNvGrpSpPr/>
          <p:nvPr/>
        </p:nvGrpSpPr>
        <p:grpSpPr>
          <a:xfrm>
            <a:off x="2376713" y="4532132"/>
            <a:ext cx="2210476" cy="2140669"/>
            <a:chOff x="2757713" y="4532132"/>
            <a:chExt cx="2210476" cy="2140669"/>
          </a:xfrm>
        </p:grpSpPr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B3926C00-F120-E8A3-B172-8F040F2CCFA8}"/>
                </a:ext>
              </a:extLst>
            </p:cNvPr>
            <p:cNvSpPr/>
            <p:nvPr/>
          </p:nvSpPr>
          <p:spPr>
            <a:xfrm rot="5400000">
              <a:off x="3300448" y="3989397"/>
              <a:ext cx="1125005" cy="221047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E816D5-D042-E174-D1E6-77497A0CE4BA}"/>
                </a:ext>
              </a:extLst>
            </p:cNvPr>
            <p:cNvSpPr txBox="1"/>
            <p:nvPr/>
          </p:nvSpPr>
          <p:spPr>
            <a:xfrm>
              <a:off x="3336975" y="5657138"/>
              <a:ext cx="105195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/>
                <a:t>?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E776F9C-CF5E-DAC0-D544-4FF11F0A7D70}"/>
              </a:ext>
            </a:extLst>
          </p:cNvPr>
          <p:cNvSpPr txBox="1"/>
          <p:nvPr/>
        </p:nvSpPr>
        <p:spPr>
          <a:xfrm>
            <a:off x="4671901" y="4519244"/>
            <a:ext cx="752009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4600" dirty="0"/>
              <a:t>Non-physical?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4600" dirty="0"/>
              <a:t>Infinite bang-crunch cycle? 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CA" sz="4000" dirty="0"/>
              <a:t>(“Big Bounce”)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8F89C4-ACDD-9D6A-AC2C-B5948728B911}"/>
                  </a:ext>
                </a:extLst>
              </p:cNvPr>
              <p:cNvSpPr txBox="1"/>
              <p:nvPr/>
            </p:nvSpPr>
            <p:spPr>
              <a:xfrm>
                <a:off x="4053832" y="150198"/>
                <a:ext cx="6476999" cy="16619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/>
                  <a:t>Anti-de Sitter universe </a:t>
                </a:r>
                <a:r>
                  <a:rPr lang="en-GB" sz="4400" dirty="0"/>
                  <a:t>(</a:t>
                </a:r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44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CA" sz="44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4400" dirty="0"/>
                  <a:t>)</a:t>
                </a:r>
                <a:endParaRPr lang="en-CA" sz="5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8F89C4-ACDD-9D6A-AC2C-B5948728B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32" y="150198"/>
                <a:ext cx="6476999" cy="1661993"/>
              </a:xfrm>
              <a:prstGeom prst="rect">
                <a:avLst/>
              </a:prstGeom>
              <a:blipFill>
                <a:blip r:embed="rId4"/>
                <a:stretch>
                  <a:fillRect l="-4120" t="-8993" r="-6554" b="-1187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508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64">
        <p:fade/>
      </p:transition>
    </mc:Choice>
    <mc:Fallback xmlns="">
      <p:transition spd="med" advTm="1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6D2487-B133-3536-3AF0-921746CB0DC1}"/>
              </a:ext>
            </a:extLst>
          </p:cNvPr>
          <p:cNvSpPr txBox="1"/>
          <p:nvPr/>
        </p:nvSpPr>
        <p:spPr>
          <a:xfrm>
            <a:off x="0" y="646446"/>
            <a:ext cx="60261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From Relativity 110b….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552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05"/>
    </mc:Choice>
    <mc:Fallback xmlns="">
      <p:transition spd="slow" advTm="64605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219AC4AD-81F9-A68E-8334-1BFD4966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4896053"/>
                  </p:ext>
                </p:extLst>
              </p:nvPr>
            </p:nvGraphicFramePr>
            <p:xfrm>
              <a:off x="69850" y="2016804"/>
              <a:ext cx="5734050" cy="41719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1801611401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1069708700"/>
                        </a:ext>
                      </a:extLst>
                    </a:gridCol>
                    <a:gridCol w="2146300">
                      <a:extLst>
                        <a:ext uri="{9D8B030D-6E8A-4147-A177-3AD203B41FA5}">
                          <a16:colId xmlns:a16="http://schemas.microsoft.com/office/drawing/2014/main" val="4215786133"/>
                        </a:ext>
                      </a:extLst>
                    </a:gridCol>
                  </a:tblGrid>
                  <a:tr h="10429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CA" sz="3200" dirty="0"/>
                            <a:t>-value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Ricci Scalar </a:t>
                          </a:r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endParaRPr lang="en-CA" sz="2400" dirty="0"/>
                        </a:p>
                        <a:p>
                          <a:pPr algn="ctr"/>
                          <a:r>
                            <a:rPr lang="en-CA" sz="2400" dirty="0"/>
                            <a:t>for “radius” </a:t>
                          </a:r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1290320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Closed</a:t>
                          </a:r>
                          <a:br>
                            <a:rPr lang="en-CA" sz="2400" dirty="0"/>
                          </a:br>
                          <a:r>
                            <a:rPr lang="en-CA" sz="2400" dirty="0"/>
                            <a:t>(Spherical)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4495791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Flat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4278860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Open</a:t>
                          </a:r>
                          <a:br>
                            <a:rPr lang="en-CA" sz="2400" dirty="0"/>
                          </a:br>
                          <a:r>
                            <a:rPr lang="en-CA" sz="2400" dirty="0"/>
                            <a:t>(Hyperbolic)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4330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219AC4AD-81F9-A68E-8334-1BFD4966D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4896053"/>
                  </p:ext>
                </p:extLst>
              </p:nvPr>
            </p:nvGraphicFramePr>
            <p:xfrm>
              <a:off x="69850" y="2016804"/>
              <a:ext cx="5734050" cy="41719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44650">
                      <a:extLst>
                        <a:ext uri="{9D8B030D-6E8A-4147-A177-3AD203B41FA5}">
                          <a16:colId xmlns:a16="http://schemas.microsoft.com/office/drawing/2014/main" val="1801611401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1069708700"/>
                        </a:ext>
                      </a:extLst>
                    </a:gridCol>
                    <a:gridCol w="2146300">
                      <a:extLst>
                        <a:ext uri="{9D8B030D-6E8A-4147-A177-3AD203B41FA5}">
                          <a16:colId xmlns:a16="http://schemas.microsoft.com/office/drawing/2014/main" val="4215786133"/>
                        </a:ext>
                      </a:extLst>
                    </a:gridCol>
                  </a:tblGrid>
                  <a:tr h="1042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" t="-581" r="-249630" b="-3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7139" t="-581" r="-567" b="-3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290320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" t="-101170" r="-249630" b="-2029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Closed</a:t>
                          </a:r>
                          <a:br>
                            <a:rPr lang="en-CA" sz="2400" dirty="0"/>
                          </a:br>
                          <a:r>
                            <a:rPr lang="en-CA" sz="2400" dirty="0"/>
                            <a:t>(Spherical)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7139" t="-101170" r="-567" b="-2029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495791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" t="-200000" r="-249630" b="-101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Flat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7139" t="-200000" r="-567" b="-1017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8860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" t="-301754" r="-249630" b="-2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Open</a:t>
                          </a:r>
                          <a:br>
                            <a:rPr lang="en-CA" sz="2400" dirty="0"/>
                          </a:br>
                          <a:r>
                            <a:rPr lang="en-CA" sz="2400" dirty="0"/>
                            <a:t>(Hyperbolic)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7139" t="-301754" r="-567" b="-23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301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C76AB58-F767-298D-BB72-ADF66ED303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232880"/>
                  </p:ext>
                </p:extLst>
              </p:nvPr>
            </p:nvGraphicFramePr>
            <p:xfrm>
              <a:off x="6280151" y="2016804"/>
              <a:ext cx="5734050" cy="41957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4199">
                      <a:extLst>
                        <a:ext uri="{9D8B030D-6E8A-4147-A177-3AD203B41FA5}">
                          <a16:colId xmlns:a16="http://schemas.microsoft.com/office/drawing/2014/main" val="1801611401"/>
                        </a:ext>
                      </a:extLst>
                    </a:gridCol>
                    <a:gridCol w="1968501">
                      <a:extLst>
                        <a:ext uri="{9D8B030D-6E8A-4147-A177-3AD203B41FA5}">
                          <a16:colId xmlns:a16="http://schemas.microsoft.com/office/drawing/2014/main" val="1069708700"/>
                        </a:ext>
                      </a:extLst>
                    </a:gridCol>
                    <a:gridCol w="1911350">
                      <a:extLst>
                        <a:ext uri="{9D8B030D-6E8A-4147-A177-3AD203B41FA5}">
                          <a16:colId xmlns:a16="http://schemas.microsoft.com/office/drawing/2014/main" val="4215786133"/>
                        </a:ext>
                      </a:extLst>
                    </a:gridCol>
                  </a:tblGrid>
                  <a:tr h="10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Cosmological Constant</a:t>
                          </a:r>
                          <a:endParaRPr lang="en-CA" sz="2400" b="0" i="0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Ricci Scalar </a:t>
                          </a:r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endParaRPr lang="en-CA" sz="2400" dirty="0"/>
                        </a:p>
                        <a:p>
                          <a:pPr algn="ctr"/>
                          <a:r>
                            <a:rPr lang="en-CA" sz="2400" dirty="0"/>
                            <a:t>for “radius” </a:t>
                          </a:r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71290320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3200" b="0" i="0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CA" sz="3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de Sitter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4495791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3200" b="0" i="0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CA" sz="3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err="1"/>
                            <a:t>Minkowski</a:t>
                          </a:r>
                          <a:endParaRPr lang="en-CA" sz="3200" dirty="0"/>
                        </a:p>
                        <a:p>
                          <a:pPr algn="ctr"/>
                          <a:r>
                            <a:rPr lang="en-CA" sz="2800" dirty="0"/>
                            <a:t>(flat)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4278860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3200" b="0" i="0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CA" sz="3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Anti-de Sitter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4330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C76AB58-F767-298D-BB72-ADF66ED303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232880"/>
                  </p:ext>
                </p:extLst>
              </p:nvPr>
            </p:nvGraphicFramePr>
            <p:xfrm>
              <a:off x="6280151" y="2016804"/>
              <a:ext cx="5734050" cy="41957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4199">
                      <a:extLst>
                        <a:ext uri="{9D8B030D-6E8A-4147-A177-3AD203B41FA5}">
                          <a16:colId xmlns:a16="http://schemas.microsoft.com/office/drawing/2014/main" val="1801611401"/>
                        </a:ext>
                      </a:extLst>
                    </a:gridCol>
                    <a:gridCol w="1968501">
                      <a:extLst>
                        <a:ext uri="{9D8B030D-6E8A-4147-A177-3AD203B41FA5}">
                          <a16:colId xmlns:a16="http://schemas.microsoft.com/office/drawing/2014/main" val="1069708700"/>
                        </a:ext>
                      </a:extLst>
                    </a:gridCol>
                    <a:gridCol w="1911350">
                      <a:extLst>
                        <a:ext uri="{9D8B030D-6E8A-4147-A177-3AD203B41FA5}">
                          <a16:colId xmlns:a16="http://schemas.microsoft.com/office/drawing/2014/main" val="4215786133"/>
                        </a:ext>
                      </a:extLst>
                    </a:gridCol>
                  </a:tblGrid>
                  <a:tr h="10429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/>
                            <a:t>Cosmological Constant</a:t>
                          </a:r>
                          <a:endParaRPr lang="en-CA" sz="2400" b="0" i="0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581" r="-637" b="-3197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290320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9" t="-101170" r="-210197" b="-2216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de Sitter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101170" r="-637" b="-2216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495791"/>
                      </a:ext>
                    </a:extLst>
                  </a:tr>
                  <a:tr h="10429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9" t="-200000" r="-210197" b="-120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err="1"/>
                            <a:t>Minkowski</a:t>
                          </a:r>
                          <a:endParaRPr lang="en-CA" sz="3200" dirty="0"/>
                        </a:p>
                        <a:p>
                          <a:pPr algn="ctr"/>
                          <a:r>
                            <a:rPr lang="en-CA" sz="2800" dirty="0"/>
                            <a:t>(flat)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0000" r="-637" b="-120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427886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9" t="-294857" r="-210197" b="-18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Anti-de Sitter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94857" r="-637" b="-18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33014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7B9824-AFEE-BF0B-35C4-254F87475953}"/>
              </a:ext>
            </a:extLst>
          </p:cNvPr>
          <p:cNvCxnSpPr>
            <a:cxnSpLocks/>
          </p:cNvCxnSpPr>
          <p:nvPr/>
        </p:nvCxnSpPr>
        <p:spPr>
          <a:xfrm>
            <a:off x="594995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94AC1C-863D-6DB7-FA48-0C3DFA0EA146}"/>
                  </a:ext>
                </a:extLst>
              </p:cNvPr>
              <p:cNvSpPr txBox="1"/>
              <p:nvPr/>
            </p:nvSpPr>
            <p:spPr>
              <a:xfrm>
                <a:off x="3486150" y="6174464"/>
                <a:ext cx="24638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6=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2000" dirty="0"/>
                  <a:t> for </a:t>
                </a:r>
                <a:br>
                  <a:rPr lang="en-CA" sz="2000" dirty="0"/>
                </a:b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sz="2000" dirty="0"/>
                  <a:t> dimensions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94AC1C-863D-6DB7-FA48-0C3DFA0E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150" y="6174464"/>
                <a:ext cx="2463802" cy="707886"/>
              </a:xfrm>
              <a:prstGeom prst="rect">
                <a:avLst/>
              </a:prstGeom>
              <a:blipFill>
                <a:blip r:embed="rId5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E5FDB-3849-0644-F3FB-927544085099}"/>
                  </a:ext>
                </a:extLst>
              </p:cNvPr>
              <p:cNvSpPr txBox="1"/>
              <p:nvPr/>
            </p:nvSpPr>
            <p:spPr>
              <a:xfrm>
                <a:off x="9874251" y="6174463"/>
                <a:ext cx="23177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12=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2000" dirty="0"/>
                  <a:t> for </a:t>
                </a:r>
                <a:br>
                  <a:rPr lang="en-CA" sz="2000" dirty="0"/>
                </a:b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2000" dirty="0"/>
                  <a:t> dimensions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EE5FDB-3849-0644-F3FB-92754408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251" y="6174463"/>
                <a:ext cx="2317749" cy="707886"/>
              </a:xfrm>
              <a:prstGeom prst="rect">
                <a:avLst/>
              </a:prstGeom>
              <a:blipFill>
                <a:blip r:embed="rId6"/>
                <a:stretch>
                  <a:fillRect t="-5172" r="-1842" b="-146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A6D2487-B133-3536-3AF0-921746CB0DC1}"/>
              </a:ext>
            </a:extLst>
          </p:cNvPr>
          <p:cNvSpPr txBox="1"/>
          <p:nvPr/>
        </p:nvSpPr>
        <p:spPr>
          <a:xfrm>
            <a:off x="0" y="-58404"/>
            <a:ext cx="6026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500" dirty="0"/>
              <a:t>Homogenous/Isotropic (maximally symmetric) spaces for </a:t>
            </a:r>
            <a:r>
              <a:rPr lang="en-CA" sz="3500" b="1" dirty="0">
                <a:solidFill>
                  <a:srgbClr val="FF0000"/>
                </a:solidFill>
              </a:rPr>
              <a:t>3 spatial dimensions</a:t>
            </a:r>
            <a:r>
              <a:rPr lang="en-CA" sz="3500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EBD7B-EC06-1FF1-1F52-CB7094FA4ABF}"/>
              </a:ext>
            </a:extLst>
          </p:cNvPr>
          <p:cNvSpPr txBox="1"/>
          <p:nvPr/>
        </p:nvSpPr>
        <p:spPr>
          <a:xfrm>
            <a:off x="6007100" y="-100549"/>
            <a:ext cx="6235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500" dirty="0"/>
              <a:t>Homogenous/Isotropic (maximally symmetric) spaces for </a:t>
            </a:r>
            <a:r>
              <a:rPr lang="en-CA" sz="3500" b="1" dirty="0">
                <a:solidFill>
                  <a:srgbClr val="FF0000"/>
                </a:solidFill>
              </a:rPr>
              <a:t>3 spatial/1 time dimensions</a:t>
            </a:r>
            <a:r>
              <a:rPr lang="en-CA" sz="35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8A9385-02EB-599D-62C1-8C1A19FD14EB}"/>
                  </a:ext>
                </a:extLst>
              </p:cNvPr>
              <p:cNvSpPr txBox="1"/>
              <p:nvPr/>
            </p:nvSpPr>
            <p:spPr>
              <a:xfrm>
                <a:off x="6353176" y="1506232"/>
                <a:ext cx="5588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dirty="0"/>
                  <a:t>(assume empty universe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8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8A9385-02EB-599D-62C1-8C1A19FD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76" y="1506232"/>
                <a:ext cx="5588000" cy="523220"/>
              </a:xfrm>
              <a:prstGeom prst="rect">
                <a:avLst/>
              </a:prstGeom>
              <a:blipFill>
                <a:blip r:embed="rId7"/>
                <a:stretch>
                  <a:fillRect l="-763" t="-10465" r="-654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43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05"/>
    </mc:Choice>
    <mc:Fallback xmlns="">
      <p:transition spd="slow" advTm="64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929091-A5DC-4A90-8D87-E4F84AAE40C2}"/>
              </a:ext>
            </a:extLst>
          </p:cNvPr>
          <p:cNvGrpSpPr/>
          <p:nvPr/>
        </p:nvGrpSpPr>
        <p:grpSpPr>
          <a:xfrm>
            <a:off x="-62315" y="647700"/>
            <a:ext cx="6158315" cy="4802415"/>
            <a:chOff x="1730994" y="3505200"/>
            <a:chExt cx="4173829" cy="32548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4B8FF4B-10B2-42CF-A6DB-0C328FCF2B2D}"/>
                </a:ext>
              </a:extLst>
            </p:cNvPr>
            <p:cNvSpPr/>
            <p:nvPr/>
          </p:nvSpPr>
          <p:spPr>
            <a:xfrm>
              <a:off x="4411957" y="3530600"/>
              <a:ext cx="1473200" cy="2806700"/>
            </a:xfrm>
            <a:custGeom>
              <a:avLst/>
              <a:gdLst>
                <a:gd name="connsiteX0" fmla="*/ 0 w 1473200"/>
                <a:gd name="connsiteY0" fmla="*/ 2806700 h 2806700"/>
                <a:gd name="connsiteX1" fmla="*/ 635000 w 1473200"/>
                <a:gd name="connsiteY1" fmla="*/ 1892300 h 2806700"/>
                <a:gd name="connsiteX2" fmla="*/ 1473200 w 1473200"/>
                <a:gd name="connsiteY2" fmla="*/ 0 h 280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2806700">
                  <a:moveTo>
                    <a:pt x="0" y="2806700"/>
                  </a:moveTo>
                  <a:cubicBezTo>
                    <a:pt x="194733" y="2583391"/>
                    <a:pt x="389467" y="2360083"/>
                    <a:pt x="635000" y="1892300"/>
                  </a:cubicBezTo>
                  <a:cubicBezTo>
                    <a:pt x="880533" y="1424517"/>
                    <a:pt x="1473200" y="0"/>
                    <a:pt x="147320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B02C4FA-A4A9-4E32-9DB0-FC331E8DFF6D}"/>
                </a:ext>
              </a:extLst>
            </p:cNvPr>
            <p:cNvSpPr/>
            <p:nvPr/>
          </p:nvSpPr>
          <p:spPr>
            <a:xfrm>
              <a:off x="3053057" y="3505200"/>
              <a:ext cx="520700" cy="2832100"/>
            </a:xfrm>
            <a:custGeom>
              <a:avLst/>
              <a:gdLst>
                <a:gd name="connsiteX0" fmla="*/ 520700 w 520700"/>
                <a:gd name="connsiteY0" fmla="*/ 2832100 h 2832100"/>
                <a:gd name="connsiteX1" fmla="*/ 317500 w 520700"/>
                <a:gd name="connsiteY1" fmla="*/ 1930400 h 2832100"/>
                <a:gd name="connsiteX2" fmla="*/ 0 w 520700"/>
                <a:gd name="connsiteY2" fmla="*/ 0 h 283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700" h="2832100">
                  <a:moveTo>
                    <a:pt x="520700" y="2832100"/>
                  </a:moveTo>
                  <a:cubicBezTo>
                    <a:pt x="462491" y="2617258"/>
                    <a:pt x="404283" y="2402417"/>
                    <a:pt x="317500" y="1930400"/>
                  </a:cubicBezTo>
                  <a:cubicBezTo>
                    <a:pt x="230717" y="1458383"/>
                    <a:pt x="115358" y="729191"/>
                    <a:pt x="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42B1E6-EB9C-457B-B932-CF347CF8FB3F}"/>
                    </a:ext>
                  </a:extLst>
                </p:cNvPr>
                <p:cNvSpPr txBox="1"/>
                <p:nvPr/>
              </p:nvSpPr>
              <p:spPr>
                <a:xfrm>
                  <a:off x="1730994" y="6134268"/>
                  <a:ext cx="1117947" cy="625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42B1E6-EB9C-457B-B932-CF347CF8F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0994" y="6134268"/>
                  <a:ext cx="1117947" cy="6257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70A5BB-8894-4544-ABFE-924E9C90AA61}"/>
                </a:ext>
              </a:extLst>
            </p:cNvPr>
            <p:cNvGrpSpPr/>
            <p:nvPr/>
          </p:nvGrpSpPr>
          <p:grpSpPr>
            <a:xfrm>
              <a:off x="1868683" y="3518912"/>
              <a:ext cx="4036140" cy="1226489"/>
              <a:chOff x="1317526" y="3767973"/>
              <a:chExt cx="4036140" cy="1226489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23B358AE-1430-401A-91B5-FE14BD2C9825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98171"/>
                </a:avLst>
              </a:prstGeom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32DCE8-FE3E-4274-9D1F-62695969F727}"/>
                  </a:ext>
                </a:extLst>
              </p:cNvPr>
              <p:cNvCxnSpPr>
                <a:stCxn id="40" idx="1"/>
                <a:endCxn id="40" idx="3"/>
              </p:cNvCxnSpPr>
              <p:nvPr/>
            </p:nvCxnSpPr>
            <p:spPr>
              <a:xfrm flipH="1">
                <a:off x="2741972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150E20C-9865-483B-8A30-ECD5789E49E9}"/>
                  </a:ext>
                </a:extLst>
              </p:cNvPr>
              <p:cNvCxnSpPr/>
              <p:nvPr/>
            </p:nvCxnSpPr>
            <p:spPr>
              <a:xfrm flipH="1">
                <a:off x="1989184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C8E1B4A-F98A-4F13-8E00-2EECFF2A598E}"/>
                  </a:ext>
                </a:extLst>
              </p:cNvPr>
              <p:cNvCxnSpPr/>
              <p:nvPr/>
            </p:nvCxnSpPr>
            <p:spPr>
              <a:xfrm flipH="1">
                <a:off x="3454195" y="3767973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9D07E86-4AB3-40A7-841A-C451AAC35E8D}"/>
                  </a:ext>
                </a:extLst>
              </p:cNvPr>
              <p:cNvCxnSpPr>
                <a:cxnSpLocks/>
                <a:stCxn id="40" idx="2"/>
                <a:endCxn id="40" idx="5"/>
              </p:cNvCxnSpPr>
              <p:nvPr/>
            </p:nvCxnSpPr>
            <p:spPr>
              <a:xfrm flipH="1">
                <a:off x="1911150" y="43897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4360553-8CDA-4FA4-BDE0-9439DBEFFA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3250" y="40849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D78894E-B702-4019-8880-954A43387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6446" y="46945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789A6CF-B38C-4DFC-A693-E2EC4E78AB4C}"/>
                </a:ext>
              </a:extLst>
            </p:cNvPr>
            <p:cNvGrpSpPr/>
            <p:nvPr/>
          </p:nvGrpSpPr>
          <p:grpSpPr>
            <a:xfrm>
              <a:off x="2639768" y="5415807"/>
              <a:ext cx="2459294" cy="747322"/>
              <a:chOff x="1317526" y="3767973"/>
              <a:chExt cx="4036140" cy="1226489"/>
            </a:xfrm>
          </p:grpSpPr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185E6D31-4351-4F82-8B8B-8C5501828250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98171"/>
                </a:avLst>
              </a:prstGeom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C7B03A-2504-462C-961B-1AD20F30D827}"/>
                  </a:ext>
                </a:extLst>
              </p:cNvPr>
              <p:cNvCxnSpPr>
                <a:stCxn id="29" idx="1"/>
                <a:endCxn id="29" idx="3"/>
              </p:cNvCxnSpPr>
              <p:nvPr/>
            </p:nvCxnSpPr>
            <p:spPr>
              <a:xfrm flipH="1">
                <a:off x="2741972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6B019F-FC08-4F6C-B74A-DA355A71417B}"/>
                  </a:ext>
                </a:extLst>
              </p:cNvPr>
              <p:cNvCxnSpPr/>
              <p:nvPr/>
            </p:nvCxnSpPr>
            <p:spPr>
              <a:xfrm flipH="1">
                <a:off x="1989184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0A6ABE7-A187-4A26-82E5-A81E9D4ED52B}"/>
                  </a:ext>
                </a:extLst>
              </p:cNvPr>
              <p:cNvCxnSpPr/>
              <p:nvPr/>
            </p:nvCxnSpPr>
            <p:spPr>
              <a:xfrm flipH="1">
                <a:off x="3454195" y="3767973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8D0C04-7992-499C-8346-52A86370E78E}"/>
                  </a:ext>
                </a:extLst>
              </p:cNvPr>
              <p:cNvCxnSpPr>
                <a:cxnSpLocks/>
                <a:stCxn id="29" idx="2"/>
                <a:endCxn id="29" idx="5"/>
              </p:cNvCxnSpPr>
              <p:nvPr/>
            </p:nvCxnSpPr>
            <p:spPr>
              <a:xfrm flipH="1">
                <a:off x="1911150" y="43897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2598D61-B37A-48F3-86A4-1F70C07E7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3250" y="40849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661D1CA-5CF7-4DE2-9776-78179BA64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6446" y="46945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6D35B9-78D7-4DA2-A4FF-BE56218AEF9B}"/>
                </a:ext>
              </a:extLst>
            </p:cNvPr>
            <p:cNvGrpSpPr/>
            <p:nvPr/>
          </p:nvGrpSpPr>
          <p:grpSpPr>
            <a:xfrm>
              <a:off x="3224945" y="6341857"/>
              <a:ext cx="1213184" cy="368658"/>
              <a:chOff x="1317526" y="3767973"/>
              <a:chExt cx="4036140" cy="1226489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433FBE17-0ACB-4320-A6F6-80046A8DBE86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98171"/>
                </a:avLst>
              </a:prstGeom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D767603-3F75-4360-A5C4-915BC7E3C35F}"/>
                  </a:ext>
                </a:extLst>
              </p:cNvPr>
              <p:cNvCxnSpPr>
                <a:stCxn id="18" idx="1"/>
                <a:endCxn id="18" idx="3"/>
              </p:cNvCxnSpPr>
              <p:nvPr/>
            </p:nvCxnSpPr>
            <p:spPr>
              <a:xfrm flipH="1">
                <a:off x="2741972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3FFAA7F-F8B8-4C4B-9A2B-86D486DA28F2}"/>
                  </a:ext>
                </a:extLst>
              </p:cNvPr>
              <p:cNvCxnSpPr/>
              <p:nvPr/>
            </p:nvCxnSpPr>
            <p:spPr>
              <a:xfrm flipH="1">
                <a:off x="1989184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262E074-6A24-4B5F-A015-1C2A9860E196}"/>
                  </a:ext>
                </a:extLst>
              </p:cNvPr>
              <p:cNvCxnSpPr/>
              <p:nvPr/>
            </p:nvCxnSpPr>
            <p:spPr>
              <a:xfrm flipH="1">
                <a:off x="3454195" y="3767973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19E7470-9E0F-431D-95D2-7B9178A017E4}"/>
                  </a:ext>
                </a:extLst>
              </p:cNvPr>
              <p:cNvCxnSpPr>
                <a:cxnSpLocks/>
                <a:stCxn id="18" idx="2"/>
                <a:endCxn id="18" idx="5"/>
              </p:cNvCxnSpPr>
              <p:nvPr/>
            </p:nvCxnSpPr>
            <p:spPr>
              <a:xfrm flipH="1">
                <a:off x="1911150" y="43897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CE7C3B-571A-4788-A5F6-BC0229589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3250" y="40849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9F88D01-97E7-408F-915E-929A5C3579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6446" y="46945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DDA52C-E645-42F0-9810-A7C37490A186}"/>
                </a:ext>
              </a:extLst>
            </p:cNvPr>
            <p:cNvSpPr/>
            <p:nvPr/>
          </p:nvSpPr>
          <p:spPr>
            <a:xfrm>
              <a:off x="1884657" y="4762500"/>
              <a:ext cx="1358900" cy="1943100"/>
            </a:xfrm>
            <a:custGeom>
              <a:avLst/>
              <a:gdLst>
                <a:gd name="connsiteX0" fmla="*/ 1358900 w 1358900"/>
                <a:gd name="connsiteY0" fmla="*/ 1943100 h 1943100"/>
                <a:gd name="connsiteX1" fmla="*/ 762000 w 1358900"/>
                <a:gd name="connsiteY1" fmla="*/ 1397000 h 1943100"/>
                <a:gd name="connsiteX2" fmla="*/ 0 w 1358900"/>
                <a:gd name="connsiteY2" fmla="*/ 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1943100">
                  <a:moveTo>
                    <a:pt x="1358900" y="1943100"/>
                  </a:moveTo>
                  <a:cubicBezTo>
                    <a:pt x="1173691" y="1831975"/>
                    <a:pt x="988483" y="1720850"/>
                    <a:pt x="762000" y="1397000"/>
                  </a:cubicBezTo>
                  <a:cubicBezTo>
                    <a:pt x="535517" y="1073150"/>
                    <a:pt x="267758" y="536575"/>
                    <a:pt x="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1283A76-3537-47C9-9C8A-243C09970DA0}"/>
                </a:ext>
              </a:extLst>
            </p:cNvPr>
            <p:cNvSpPr/>
            <p:nvPr/>
          </p:nvSpPr>
          <p:spPr>
            <a:xfrm>
              <a:off x="4069057" y="4737100"/>
              <a:ext cx="647700" cy="1968500"/>
            </a:xfrm>
            <a:custGeom>
              <a:avLst/>
              <a:gdLst>
                <a:gd name="connsiteX0" fmla="*/ 0 w 647700"/>
                <a:gd name="connsiteY0" fmla="*/ 1968500 h 1968500"/>
                <a:gd name="connsiteX1" fmla="*/ 317500 w 647700"/>
                <a:gd name="connsiteY1" fmla="*/ 1409700 h 1968500"/>
                <a:gd name="connsiteX2" fmla="*/ 647700 w 647700"/>
                <a:gd name="connsiteY2" fmla="*/ 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968500">
                  <a:moveTo>
                    <a:pt x="0" y="1968500"/>
                  </a:moveTo>
                  <a:cubicBezTo>
                    <a:pt x="104775" y="1853141"/>
                    <a:pt x="209550" y="1737783"/>
                    <a:pt x="317500" y="1409700"/>
                  </a:cubicBezTo>
                  <a:cubicBezTo>
                    <a:pt x="425450" y="1081617"/>
                    <a:pt x="536575" y="540808"/>
                    <a:pt x="64770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5A41B0-8D99-49DB-95A2-6000F16C6E6F}"/>
                  </a:ext>
                </a:extLst>
              </p:cNvPr>
              <p:cNvSpPr txBox="1"/>
              <p:nvPr/>
            </p:nvSpPr>
            <p:spPr>
              <a:xfrm>
                <a:off x="2724190" y="4869440"/>
                <a:ext cx="9627978" cy="1963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5A41B0-8D99-49DB-95A2-6000F16C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190" y="4869440"/>
                <a:ext cx="9627978" cy="19630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48A2D0-9B3D-04CA-6162-5BB1CC3E075E}"/>
                  </a:ext>
                </a:extLst>
              </p:cNvPr>
              <p:cNvSpPr txBox="1"/>
              <p:nvPr/>
            </p:nvSpPr>
            <p:spPr>
              <a:xfrm>
                <a:off x="7375040" y="347659"/>
                <a:ext cx="3148309" cy="19023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̇"/>
                        <m:ctrlP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48A2D0-9B3D-04CA-6162-5BB1CC3E0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040" y="347659"/>
                <a:ext cx="3148309" cy="1902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3D7F64-35AE-8966-66D9-49D08E46E442}"/>
                  </a:ext>
                </a:extLst>
              </p:cNvPr>
              <p:cNvSpPr txBox="1"/>
              <p:nvPr/>
            </p:nvSpPr>
            <p:spPr>
              <a:xfrm>
                <a:off x="7087004" y="2452305"/>
                <a:ext cx="3556464" cy="20126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8000" i="1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̈"/>
                        <m:ctrlP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23D7F64-35AE-8966-66D9-49D08E46E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004" y="2452305"/>
                <a:ext cx="3556464" cy="20126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9D3D1B-1F46-EC4A-CE04-8ED8017F3A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320" y="1771920"/>
              <a:ext cx="10577880" cy="504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9D3D1B-1F46-EC4A-CE04-8ED8017F3A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60" y="1762560"/>
                <a:ext cx="10596600" cy="506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0498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7"/>
    </mc:Choice>
    <mc:Fallback xmlns="">
      <p:transition spd="slow" advTm="17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23783D6-7F0D-4D5F-C0A1-7BA3CA765CE5}"/>
              </a:ext>
            </a:extLst>
          </p:cNvPr>
          <p:cNvGrpSpPr/>
          <p:nvPr/>
        </p:nvGrpSpPr>
        <p:grpSpPr>
          <a:xfrm>
            <a:off x="254000" y="415498"/>
            <a:ext cx="11861209" cy="5692245"/>
            <a:chOff x="254000" y="415498"/>
            <a:chExt cx="11861209" cy="5692245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C776C4B-73B2-D250-D960-2D8010A49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670" y="1424796"/>
              <a:ext cx="1829650" cy="4362008"/>
            </a:xfrm>
            <a:prstGeom prst="ellipse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DDE86F-034B-B1AD-5E72-00035043682E}"/>
                    </a:ext>
                  </a:extLst>
                </p:cNvPr>
                <p:cNvSpPr txBox="1"/>
                <p:nvPr/>
              </p:nvSpPr>
              <p:spPr>
                <a:xfrm>
                  <a:off x="10591209" y="415498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DDE86F-034B-B1AD-5E72-000350436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1209" y="415498"/>
                  <a:ext cx="1524000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C9A05483-BC07-7934-A134-6CB8A4F2C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119" y="2654840"/>
              <a:ext cx="797762" cy="1901920"/>
            </a:xfrm>
            <a:prstGeom prst="ellipse">
              <a:avLst/>
            </a:prstGeom>
            <a:noFill/>
            <a:effectLst>
              <a:softEdge rad="165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7DD0AB85-9D66-D3E5-6C62-9ED0794A1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7132" y="3188101"/>
              <a:ext cx="350408" cy="835398"/>
            </a:xfrm>
            <a:prstGeom prst="ellipse">
              <a:avLst/>
            </a:prstGeom>
            <a:noFill/>
            <a:effectLst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CD3709-82A4-9375-1A8F-EE769F0C2A9F}"/>
                </a:ext>
              </a:extLst>
            </p:cNvPr>
            <p:cNvGrpSpPr/>
            <p:nvPr/>
          </p:nvGrpSpPr>
          <p:grpSpPr>
            <a:xfrm>
              <a:off x="254000" y="1038539"/>
              <a:ext cx="10117956" cy="5069204"/>
              <a:chOff x="-59556" y="-825910"/>
              <a:chExt cx="12153233" cy="8887872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A9DAF0B-BEBC-AC8C-CD27-C41FBF013AC4}"/>
                  </a:ext>
                </a:extLst>
              </p:cNvPr>
              <p:cNvSpPr/>
              <p:nvPr/>
            </p:nvSpPr>
            <p:spPr>
              <a:xfrm>
                <a:off x="-58994" y="-825910"/>
                <a:ext cx="12152671" cy="4129549"/>
              </a:xfrm>
              <a:custGeom>
                <a:avLst/>
                <a:gdLst>
                  <a:gd name="connsiteX0" fmla="*/ 0 w 12152671"/>
                  <a:gd name="connsiteY0" fmla="*/ 4129549 h 4129549"/>
                  <a:gd name="connsiteX1" fmla="*/ 3067665 w 12152671"/>
                  <a:gd name="connsiteY1" fmla="*/ 3952568 h 4129549"/>
                  <a:gd name="connsiteX2" fmla="*/ 6164826 w 12152671"/>
                  <a:gd name="connsiteY2" fmla="*/ 3362633 h 4129549"/>
                  <a:gd name="connsiteX3" fmla="*/ 9232491 w 12152671"/>
                  <a:gd name="connsiteY3" fmla="*/ 2182762 h 4129549"/>
                  <a:gd name="connsiteX4" fmla="*/ 12152671 w 12152671"/>
                  <a:gd name="connsiteY4" fmla="*/ 0 h 4129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52671" h="4129549">
                    <a:moveTo>
                      <a:pt x="0" y="4129549"/>
                    </a:moveTo>
                    <a:cubicBezTo>
                      <a:pt x="1020097" y="4104968"/>
                      <a:pt x="2040194" y="4080387"/>
                      <a:pt x="3067665" y="3952568"/>
                    </a:cubicBezTo>
                    <a:cubicBezTo>
                      <a:pt x="4095136" y="3824749"/>
                      <a:pt x="5137355" y="3657601"/>
                      <a:pt x="6164826" y="3362633"/>
                    </a:cubicBezTo>
                    <a:cubicBezTo>
                      <a:pt x="7192297" y="3067665"/>
                      <a:pt x="8234517" y="2743201"/>
                      <a:pt x="9232491" y="2182762"/>
                    </a:cubicBezTo>
                    <a:cubicBezTo>
                      <a:pt x="10230465" y="1622323"/>
                      <a:pt x="11191568" y="811161"/>
                      <a:pt x="12152671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2D22A28-B345-D92A-B95B-6585981A9E6F}"/>
                  </a:ext>
                </a:extLst>
              </p:cNvPr>
              <p:cNvSpPr/>
              <p:nvPr/>
            </p:nvSpPr>
            <p:spPr>
              <a:xfrm flipV="1">
                <a:off x="-59556" y="3932413"/>
                <a:ext cx="12152671" cy="4129549"/>
              </a:xfrm>
              <a:custGeom>
                <a:avLst/>
                <a:gdLst>
                  <a:gd name="connsiteX0" fmla="*/ 0 w 12152671"/>
                  <a:gd name="connsiteY0" fmla="*/ 4129549 h 4129549"/>
                  <a:gd name="connsiteX1" fmla="*/ 3067665 w 12152671"/>
                  <a:gd name="connsiteY1" fmla="*/ 3952568 h 4129549"/>
                  <a:gd name="connsiteX2" fmla="*/ 6164826 w 12152671"/>
                  <a:gd name="connsiteY2" fmla="*/ 3362633 h 4129549"/>
                  <a:gd name="connsiteX3" fmla="*/ 9232491 w 12152671"/>
                  <a:gd name="connsiteY3" fmla="*/ 2182762 h 4129549"/>
                  <a:gd name="connsiteX4" fmla="*/ 12152671 w 12152671"/>
                  <a:gd name="connsiteY4" fmla="*/ 0 h 4129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52671" h="4129549">
                    <a:moveTo>
                      <a:pt x="0" y="4129549"/>
                    </a:moveTo>
                    <a:cubicBezTo>
                      <a:pt x="1020097" y="4104968"/>
                      <a:pt x="2040194" y="4080387"/>
                      <a:pt x="3067665" y="3952568"/>
                    </a:cubicBezTo>
                    <a:cubicBezTo>
                      <a:pt x="4095136" y="3824749"/>
                      <a:pt x="5137355" y="3657601"/>
                      <a:pt x="6164826" y="3362633"/>
                    </a:cubicBezTo>
                    <a:cubicBezTo>
                      <a:pt x="7192297" y="3067665"/>
                      <a:pt x="8234517" y="2743201"/>
                      <a:pt x="9232491" y="2182762"/>
                    </a:cubicBezTo>
                    <a:cubicBezTo>
                      <a:pt x="10230465" y="1622323"/>
                      <a:pt x="11191568" y="811161"/>
                      <a:pt x="12152671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08A1AE-98A9-7324-7A06-B3414E7F8E5C}"/>
              </a:ext>
            </a:extLst>
          </p:cNvPr>
          <p:cNvGrpSpPr/>
          <p:nvPr/>
        </p:nvGrpSpPr>
        <p:grpSpPr>
          <a:xfrm>
            <a:off x="523478" y="5913006"/>
            <a:ext cx="11333429" cy="1015663"/>
            <a:chOff x="523478" y="1711608"/>
            <a:chExt cx="11333429" cy="101566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93D4B33-D679-3DEF-942F-35CF5EB34BBF}"/>
                </a:ext>
              </a:extLst>
            </p:cNvPr>
            <p:cNvCxnSpPr>
              <a:cxnSpLocks/>
            </p:cNvCxnSpPr>
            <p:nvPr/>
          </p:nvCxnSpPr>
          <p:spPr>
            <a:xfrm>
              <a:off x="523478" y="2241104"/>
              <a:ext cx="9534922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166DC2-A8CF-71B4-8A01-2632B79151EE}"/>
                </a:ext>
              </a:extLst>
            </p:cNvPr>
            <p:cNvSpPr txBox="1"/>
            <p:nvPr/>
          </p:nvSpPr>
          <p:spPr>
            <a:xfrm>
              <a:off x="10247720" y="1711608"/>
              <a:ext cx="160918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>
                  <a:solidFill>
                    <a:srgbClr val="0070C0"/>
                  </a:solidFill>
                </a:rPr>
                <a:t>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115297-773C-45AF-D35C-D4A0F7119969}"/>
                  </a:ext>
                </a:extLst>
              </p:cNvPr>
              <p:cNvSpPr txBox="1"/>
              <p:nvPr/>
            </p:nvSpPr>
            <p:spPr>
              <a:xfrm>
                <a:off x="13012" y="0"/>
                <a:ext cx="12007537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de Sitter universe (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54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5400" dirty="0"/>
                  <a:t>)</a:t>
                </a:r>
              </a:p>
              <a:p>
                <a:r>
                  <a:rPr lang="en-GB" sz="4000" dirty="0"/>
                  <a:t>(spatially/temporally </a:t>
                </a:r>
                <a:br>
                  <a:rPr lang="en-GB" sz="4000" dirty="0"/>
                </a:br>
                <a:r>
                  <a:rPr lang="en-GB" sz="4000" dirty="0"/>
                  <a:t>homogeneous + isotropic)</a:t>
                </a:r>
                <a:endParaRPr lang="en-CA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115297-773C-45AF-D35C-D4A0F7119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2" y="0"/>
                <a:ext cx="12007537" cy="2154436"/>
              </a:xfrm>
              <a:prstGeom prst="rect">
                <a:avLst/>
              </a:prstGeom>
              <a:blipFill>
                <a:blip r:embed="rId6"/>
                <a:stretch>
                  <a:fillRect l="-2690" t="-7649" b="-113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DB0DE44-DA37-A8D8-3A9B-3A04954EE030}"/>
              </a:ext>
            </a:extLst>
          </p:cNvPr>
          <p:cNvGrpSpPr/>
          <p:nvPr/>
        </p:nvGrpSpPr>
        <p:grpSpPr>
          <a:xfrm>
            <a:off x="770379" y="3878384"/>
            <a:ext cx="2224978" cy="853001"/>
            <a:chOff x="770379" y="3878384"/>
            <a:chExt cx="2224978" cy="853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5BFDEE9-13CB-FA5B-3EEB-64A7B9DBD988}"/>
                    </a:ext>
                  </a:extLst>
                </p:cNvPr>
                <p:cNvSpPr txBox="1"/>
                <p:nvPr/>
              </p:nvSpPr>
              <p:spPr>
                <a:xfrm>
                  <a:off x="770379" y="4023499"/>
                  <a:ext cx="1541384" cy="70788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5BFDEE9-13CB-FA5B-3EEB-64A7B9DBD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379" y="4023499"/>
                  <a:ext cx="1541384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8D96772-19D9-4365-CA3C-C63D79C48928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2311763" y="3878384"/>
              <a:ext cx="683594" cy="4990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3D6473-A6C9-4860-9284-4B69FB70D604}"/>
              </a:ext>
            </a:extLst>
          </p:cNvPr>
          <p:cNvGrpSpPr/>
          <p:nvPr/>
        </p:nvGrpSpPr>
        <p:grpSpPr>
          <a:xfrm>
            <a:off x="3813938" y="4360635"/>
            <a:ext cx="2224978" cy="853001"/>
            <a:chOff x="3813938" y="4360635"/>
            <a:chExt cx="2224978" cy="853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7C303B5-AA07-D7F4-5BF8-2266C7A234E6}"/>
                    </a:ext>
                  </a:extLst>
                </p:cNvPr>
                <p:cNvSpPr txBox="1"/>
                <p:nvPr/>
              </p:nvSpPr>
              <p:spPr>
                <a:xfrm>
                  <a:off x="3813938" y="4505750"/>
                  <a:ext cx="1541384" cy="70788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7C303B5-AA07-D7F4-5BF8-2266C7A23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938" y="4505750"/>
                  <a:ext cx="1541384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8F9809C-1C48-7923-7D31-22EDABB9D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5322" y="4360635"/>
              <a:ext cx="683594" cy="4990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32B494-08B0-64BD-92AB-DC713968DE08}"/>
              </a:ext>
            </a:extLst>
          </p:cNvPr>
          <p:cNvGrpSpPr/>
          <p:nvPr/>
        </p:nvGrpSpPr>
        <p:grpSpPr>
          <a:xfrm>
            <a:off x="6880852" y="5433204"/>
            <a:ext cx="2224978" cy="853001"/>
            <a:chOff x="6732286" y="5493442"/>
            <a:chExt cx="2224978" cy="853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3A307C7-66C8-B258-AFB7-3600CC0C7DF5}"/>
                    </a:ext>
                  </a:extLst>
                </p:cNvPr>
                <p:cNvSpPr txBox="1"/>
                <p:nvPr/>
              </p:nvSpPr>
              <p:spPr>
                <a:xfrm>
                  <a:off x="6732286" y="5638557"/>
                  <a:ext cx="1541384" cy="70788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3A307C7-66C8-B258-AFB7-3600CC0C7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286" y="5638557"/>
                  <a:ext cx="154138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210F4CB-9B59-4A58-C2E6-AB694A57C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3670" y="5493442"/>
              <a:ext cx="683594" cy="4990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53619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6"/>
    </mc:Choice>
    <mc:Fallback xmlns="">
      <p:transition spd="slow" advTm="14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EAFD4D6-2E18-7B64-E8DB-CFD7F07E1768}"/>
              </a:ext>
            </a:extLst>
          </p:cNvPr>
          <p:cNvSpPr txBox="1"/>
          <p:nvPr/>
        </p:nvSpPr>
        <p:spPr>
          <a:xfrm>
            <a:off x="280988" y="-625368"/>
            <a:ext cx="612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https://www.youtube.com/watch?v=dZ-4REivxRU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FA4AD0-B0E9-E9CC-A1B5-63938AA0F676}"/>
              </a:ext>
            </a:extLst>
          </p:cNvPr>
          <p:cNvCxnSpPr>
            <a:cxnSpLocks/>
          </p:cNvCxnSpPr>
          <p:nvPr/>
        </p:nvCxnSpPr>
        <p:spPr>
          <a:xfrm>
            <a:off x="0" y="29527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E32CF7-1BBC-3F4A-21F1-F9C0E33544A3}"/>
              </a:ext>
            </a:extLst>
          </p:cNvPr>
          <p:cNvSpPr txBox="1"/>
          <p:nvPr/>
        </p:nvSpPr>
        <p:spPr>
          <a:xfrm>
            <a:off x="1004" y="16793"/>
            <a:ext cx="9981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/>
              <a:t>3D spaces modelled in 4D (Relativity 110b):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5465A-D202-DF72-931F-ACC158E77455}"/>
              </a:ext>
            </a:extLst>
          </p:cNvPr>
          <p:cNvSpPr txBox="1"/>
          <p:nvPr/>
        </p:nvSpPr>
        <p:spPr>
          <a:xfrm>
            <a:off x="0" y="3106031"/>
            <a:ext cx="64055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4D spaces modelled in 5D: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5D3F7B-2D5E-4C07-ED4C-023632FE0EDA}"/>
              </a:ext>
            </a:extLst>
          </p:cNvPr>
          <p:cNvGrpSpPr/>
          <p:nvPr/>
        </p:nvGrpSpPr>
        <p:grpSpPr>
          <a:xfrm>
            <a:off x="1286956" y="816929"/>
            <a:ext cx="10983382" cy="863897"/>
            <a:chOff x="1286956" y="816929"/>
            <a:chExt cx="10983382" cy="863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AF1F6-743E-CE7F-20DD-D88B50C63B27}"/>
                    </a:ext>
                  </a:extLst>
                </p:cNvPr>
                <p:cNvSpPr txBox="1"/>
                <p:nvPr/>
              </p:nvSpPr>
              <p:spPr>
                <a:xfrm>
                  <a:off x="4615645" y="849829"/>
                  <a:ext cx="765469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=+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8AF1F6-743E-CE7F-20DD-D88B50C63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5645" y="849829"/>
                  <a:ext cx="7654693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1472334-E27C-61BF-A034-2408D25A0495}"/>
                    </a:ext>
                  </a:extLst>
                </p:cNvPr>
                <p:cNvSpPr txBox="1"/>
                <p:nvPr/>
              </p:nvSpPr>
              <p:spPr>
                <a:xfrm>
                  <a:off x="1286956" y="816929"/>
                  <a:ext cx="353745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4800" dirty="0"/>
                    <a:t>3-sphere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CA" sz="4800" dirty="0"/>
                    <a:t>: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1472334-E27C-61BF-A034-2408D25A0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6956" y="816929"/>
                  <a:ext cx="3537455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7759" t="-16176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1F574D-2132-ADF8-F2E7-841583B4F5CA}"/>
              </a:ext>
            </a:extLst>
          </p:cNvPr>
          <p:cNvGrpSpPr/>
          <p:nvPr/>
        </p:nvGrpSpPr>
        <p:grpSpPr>
          <a:xfrm>
            <a:off x="196345" y="1812535"/>
            <a:ext cx="11995655" cy="850092"/>
            <a:chOff x="196345" y="1812535"/>
            <a:chExt cx="11995655" cy="850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4EB5F07-31F9-EE0F-FD71-38FE62ECECE3}"/>
                    </a:ext>
                  </a:extLst>
                </p:cNvPr>
                <p:cNvSpPr txBox="1"/>
                <p:nvPr/>
              </p:nvSpPr>
              <p:spPr>
                <a:xfrm>
                  <a:off x="4693985" y="1831630"/>
                  <a:ext cx="749801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4EB5F07-31F9-EE0F-FD71-38FE62ECE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985" y="1831630"/>
                  <a:ext cx="749801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44ECA32-CA77-6213-B83A-5B2C7AC947F6}"/>
                    </a:ext>
                  </a:extLst>
                </p:cNvPr>
                <p:cNvSpPr txBox="1"/>
                <p:nvPr/>
              </p:nvSpPr>
              <p:spPr>
                <a:xfrm>
                  <a:off x="196345" y="1812535"/>
                  <a:ext cx="434096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4800" dirty="0"/>
                    <a:t>3-hyperbolic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CA" sz="4800" dirty="0"/>
                    <a:t>: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44ECA32-CA77-6213-B83A-5B2C7AC94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345" y="1812535"/>
                  <a:ext cx="4340962" cy="830997"/>
                </a:xfrm>
                <a:prstGeom prst="rect">
                  <a:avLst/>
                </a:prstGeom>
                <a:blipFill>
                  <a:blip r:embed="rId7"/>
                  <a:stretch>
                    <a:fillRect l="-6320" t="-16058" r="-4916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3A268F-D150-7D63-135D-679AE5E95DEF}"/>
              </a:ext>
            </a:extLst>
          </p:cNvPr>
          <p:cNvGrpSpPr/>
          <p:nvPr/>
        </p:nvGrpSpPr>
        <p:grpSpPr>
          <a:xfrm>
            <a:off x="749716" y="3934700"/>
            <a:ext cx="11537535" cy="845312"/>
            <a:chOff x="749716" y="3934700"/>
            <a:chExt cx="11537535" cy="845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ACFD6E0-C182-3B3B-DD4B-DB81804D6547}"/>
                    </a:ext>
                  </a:extLst>
                </p:cNvPr>
                <p:cNvSpPr txBox="1"/>
                <p:nvPr/>
              </p:nvSpPr>
              <p:spPr>
                <a:xfrm>
                  <a:off x="4169945" y="3934700"/>
                  <a:ext cx="811730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4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=+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ACFD6E0-C182-3B3B-DD4B-DB81804D6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945" y="3934700"/>
                  <a:ext cx="8117306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519503-26DC-8070-278D-C0A99BE460CD}"/>
                    </a:ext>
                  </a:extLst>
                </p:cNvPr>
                <p:cNvSpPr txBox="1"/>
                <p:nvPr/>
              </p:nvSpPr>
              <p:spPr>
                <a:xfrm>
                  <a:off x="749716" y="3949015"/>
                  <a:ext cx="3591246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4800" dirty="0"/>
                    <a:t>de Sitter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CA" sz="4800" dirty="0"/>
                    <a:t>: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2519503-26DC-8070-278D-C0A99BE46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716" y="3949015"/>
                  <a:ext cx="3591246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7810" t="-16176" r="-5942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4D80C8-8DA5-1172-9618-86AF39409A1C}"/>
              </a:ext>
            </a:extLst>
          </p:cNvPr>
          <p:cNvGrpSpPr/>
          <p:nvPr/>
        </p:nvGrpSpPr>
        <p:grpSpPr>
          <a:xfrm>
            <a:off x="0" y="5074380"/>
            <a:ext cx="12366941" cy="781051"/>
            <a:chOff x="0" y="5074380"/>
            <a:chExt cx="12366941" cy="7810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1EA058-11ED-0E26-0DC1-71073158197E}"/>
                    </a:ext>
                  </a:extLst>
                </p:cNvPr>
                <p:cNvSpPr txBox="1"/>
                <p:nvPr/>
              </p:nvSpPr>
              <p:spPr>
                <a:xfrm>
                  <a:off x="4090253" y="5074380"/>
                  <a:ext cx="827668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4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1EA058-11ED-0E26-0DC1-710731581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0253" y="5074380"/>
                  <a:ext cx="8276688" cy="7694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4ADCF09-1630-5CA1-30DB-352A1D8FC87A}"/>
                    </a:ext>
                  </a:extLst>
                </p:cNvPr>
                <p:cNvSpPr txBox="1"/>
                <p:nvPr/>
              </p:nvSpPr>
              <p:spPr>
                <a:xfrm>
                  <a:off x="0" y="5147545"/>
                  <a:ext cx="434096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4000" dirty="0"/>
                    <a:t>Anti-de Sitter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𝐴𝑑</m:t>
                      </m:r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CA" sz="4000" dirty="0"/>
                    <a:t>: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4ADCF09-1630-5CA1-30DB-352A1D8FC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147545"/>
                  <a:ext cx="4340962" cy="707886"/>
                </a:xfrm>
                <a:prstGeom prst="rect">
                  <a:avLst/>
                </a:prstGeom>
                <a:blipFill>
                  <a:blip r:embed="rId11"/>
                  <a:stretch>
                    <a:fillRect l="-4916" t="-15385" r="-3652" b="-350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A4A795A-5B7E-9B11-ADCE-F73A71F94C64}"/>
              </a:ext>
            </a:extLst>
          </p:cNvPr>
          <p:cNvSpPr txBox="1"/>
          <p:nvPr/>
        </p:nvSpPr>
        <p:spPr>
          <a:xfrm>
            <a:off x="1925054" y="6090185"/>
            <a:ext cx="8057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solidFill>
                  <a:srgbClr val="FF0000"/>
                </a:solidFill>
              </a:rPr>
              <a:t>(see links in description for more info)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262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4"/>
    </mc:Choice>
    <mc:Fallback xmlns="">
      <p:transition spd="slow" advTm="20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F152C-4A0A-49EB-91EA-9C371F23CA43}"/>
              </a:ext>
            </a:extLst>
          </p:cNvPr>
          <p:cNvSpPr txBox="1"/>
          <p:nvPr/>
        </p:nvSpPr>
        <p:spPr>
          <a:xfrm>
            <a:off x="675607" y="288955"/>
            <a:ext cx="1102109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/>
              <a:t>Talk about</a:t>
            </a:r>
            <a:br>
              <a:rPr lang="en-GB" sz="9600" dirty="0"/>
            </a:br>
            <a:r>
              <a:rPr lang="en-GB" sz="9600" dirty="0"/>
              <a:t> Einstein-de Sitter Universe? </a:t>
            </a:r>
          </a:p>
          <a:p>
            <a:pPr algn="ctr"/>
            <a:r>
              <a:rPr lang="en-GB" sz="9600" dirty="0"/>
              <a:t>:’)</a:t>
            </a:r>
            <a:endParaRPr lang="en-CA" sz="9600" dirty="0"/>
          </a:p>
        </p:txBody>
      </p:sp>
    </p:spTree>
    <p:extLst>
      <p:ext uri="{BB962C8B-B14F-4D97-AF65-F5344CB8AC3E}">
        <p14:creationId xmlns:p14="http://schemas.microsoft.com/office/powerpoint/2010/main" val="212368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0"/>
    </mc:Choice>
    <mc:Fallback xmlns="">
      <p:transition spd="slow" advTm="2918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1F60E-D088-41E0-8F70-F1EFE81D7DBB}"/>
                  </a:ext>
                </a:extLst>
              </p:cNvPr>
              <p:cNvSpPr txBox="1"/>
              <p:nvPr/>
            </p:nvSpPr>
            <p:spPr>
              <a:xfrm>
                <a:off x="192194" y="247650"/>
                <a:ext cx="8804112" cy="22045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8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8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8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8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8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8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88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8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88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8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8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71F60E-D088-41E0-8F70-F1EFE81D7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94" y="247650"/>
                <a:ext cx="8804112" cy="2204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4C89A-B83F-499E-A345-FDA988DFF775}"/>
                  </a:ext>
                </a:extLst>
              </p:cNvPr>
              <p:cNvSpPr txBox="1"/>
              <p:nvPr/>
            </p:nvSpPr>
            <p:spPr>
              <a:xfrm>
                <a:off x="192194" y="3855206"/>
                <a:ext cx="10799656" cy="20431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8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8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80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8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4C89A-B83F-499E-A345-FDA988DFF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94" y="3855206"/>
                <a:ext cx="10799656" cy="2043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0501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378F4A-E5BA-4991-8E07-8BE1842F0F86}"/>
              </a:ext>
            </a:extLst>
          </p:cNvPr>
          <p:cNvGrpSpPr/>
          <p:nvPr/>
        </p:nvGrpSpPr>
        <p:grpSpPr>
          <a:xfrm>
            <a:off x="804122" y="344143"/>
            <a:ext cx="10813986" cy="6148128"/>
            <a:chOff x="804122" y="344143"/>
            <a:chExt cx="10813986" cy="61481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813E42-D6BB-4BF7-B69A-16CB0FCABF9B}"/>
                </a:ext>
              </a:extLst>
            </p:cNvPr>
            <p:cNvGrpSpPr/>
            <p:nvPr/>
          </p:nvGrpSpPr>
          <p:grpSpPr>
            <a:xfrm>
              <a:off x="804122" y="344143"/>
              <a:ext cx="10382266" cy="2917453"/>
              <a:chOff x="804122" y="363193"/>
              <a:chExt cx="10382266" cy="2917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3B4CA67-1367-4644-BFE6-4ECEDC2F5831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22" y="1076132"/>
                    <a:ext cx="8804112" cy="220451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8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8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8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8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8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8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8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8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8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8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8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b="0" i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GB" sz="88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GB" sz="8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GB" sz="88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8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a14:m>
                    <a:r>
                      <a:rPr lang="en-CA" sz="88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3B4CA67-1367-4644-BFE6-4ECEDC2F58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122" y="1076132"/>
                    <a:ext cx="8804112" cy="220451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F31167-B453-4736-B4A6-5E00FAD704B9}"/>
                  </a:ext>
                </a:extLst>
              </p:cNvPr>
              <p:cNvSpPr txBox="1"/>
              <p:nvPr/>
            </p:nvSpPr>
            <p:spPr>
              <a:xfrm>
                <a:off x="804122" y="363193"/>
                <a:ext cx="10382266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1</a:t>
                </a:r>
                <a:r>
                  <a:rPr lang="en-GB" sz="4000" baseline="30000" dirty="0"/>
                  <a:t>st</a:t>
                </a:r>
                <a:r>
                  <a:rPr lang="en-GB" sz="4000" dirty="0"/>
                  <a:t> Friedmann Equation (universe expansion rate)</a:t>
                </a:r>
                <a:endParaRPr lang="en-CA" sz="40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BF5BE5-6FA5-4EB5-8573-6BA2E76BF8D8}"/>
                </a:ext>
              </a:extLst>
            </p:cNvPr>
            <p:cNvGrpSpPr/>
            <p:nvPr/>
          </p:nvGrpSpPr>
          <p:grpSpPr>
            <a:xfrm>
              <a:off x="804122" y="3739739"/>
              <a:ext cx="10813986" cy="2752532"/>
              <a:chOff x="804122" y="3742275"/>
              <a:chExt cx="10813986" cy="27525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09301AF-EF4D-4F94-9200-2D562E122677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22" y="4451619"/>
                    <a:ext cx="10799656" cy="2043188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8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GB" sz="8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GB" sz="8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sz="8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8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GB" sz="8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8000" i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8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80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a14:m>
                    <a:r>
                      <a:rPr lang="en-CA" sz="8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09301AF-EF4D-4F94-9200-2D562E1226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122" y="4451619"/>
                    <a:ext cx="10799656" cy="20431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D4607A-2612-4DC1-BB06-1252B9040D41}"/>
                  </a:ext>
                </a:extLst>
              </p:cNvPr>
              <p:cNvSpPr txBox="1"/>
              <p:nvPr/>
            </p:nvSpPr>
            <p:spPr>
              <a:xfrm>
                <a:off x="804122" y="3742275"/>
                <a:ext cx="10813986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2</a:t>
                </a:r>
                <a:r>
                  <a:rPr lang="en-GB" sz="4000" baseline="30000" dirty="0"/>
                  <a:t>st</a:t>
                </a:r>
                <a:r>
                  <a:rPr lang="en-GB" sz="4000" dirty="0"/>
                  <a:t> Friedmann Equation (universe acceleration rate)</a:t>
                </a:r>
                <a:endParaRPr lang="en-CA" sz="4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5767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378F4A-E5BA-4991-8E07-8BE1842F0F86}"/>
              </a:ext>
            </a:extLst>
          </p:cNvPr>
          <p:cNvGrpSpPr/>
          <p:nvPr/>
        </p:nvGrpSpPr>
        <p:grpSpPr>
          <a:xfrm>
            <a:off x="804122" y="344143"/>
            <a:ext cx="10813986" cy="6148128"/>
            <a:chOff x="804122" y="344143"/>
            <a:chExt cx="10813986" cy="61481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813E42-D6BB-4BF7-B69A-16CB0FCABF9B}"/>
                </a:ext>
              </a:extLst>
            </p:cNvPr>
            <p:cNvGrpSpPr/>
            <p:nvPr/>
          </p:nvGrpSpPr>
          <p:grpSpPr>
            <a:xfrm>
              <a:off x="804122" y="344143"/>
              <a:ext cx="10382266" cy="2917453"/>
              <a:chOff x="804122" y="363193"/>
              <a:chExt cx="10382266" cy="29174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3B4CA67-1367-4644-BFE6-4ECEDC2F5831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22" y="1076132"/>
                    <a:ext cx="8804112" cy="220451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8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8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8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8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8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8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8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8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8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8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8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b="0" i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GB" sz="88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GB" sz="88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GB" sz="88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8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a14:m>
                    <a:r>
                      <a:rPr lang="en-CA" sz="88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A3B4CA67-1367-4644-BFE6-4ECEDC2F58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122" y="1076132"/>
                    <a:ext cx="8804112" cy="220451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F31167-B453-4736-B4A6-5E00FAD704B9}"/>
                  </a:ext>
                </a:extLst>
              </p:cNvPr>
              <p:cNvSpPr txBox="1"/>
              <p:nvPr/>
            </p:nvSpPr>
            <p:spPr>
              <a:xfrm>
                <a:off x="804122" y="363193"/>
                <a:ext cx="10382266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1</a:t>
                </a:r>
                <a:r>
                  <a:rPr lang="en-GB" sz="4000" baseline="30000" dirty="0"/>
                  <a:t>st</a:t>
                </a:r>
                <a:r>
                  <a:rPr lang="en-GB" sz="4000" dirty="0"/>
                  <a:t> Friedmann Equation (universe expansion rate)</a:t>
                </a:r>
                <a:endParaRPr lang="en-CA" sz="40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1BF5BE5-6FA5-4EB5-8573-6BA2E76BF8D8}"/>
                </a:ext>
              </a:extLst>
            </p:cNvPr>
            <p:cNvGrpSpPr/>
            <p:nvPr/>
          </p:nvGrpSpPr>
          <p:grpSpPr>
            <a:xfrm>
              <a:off x="804122" y="3739739"/>
              <a:ext cx="10813986" cy="2752532"/>
              <a:chOff x="804122" y="3742275"/>
              <a:chExt cx="10813986" cy="27525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09301AF-EF4D-4F94-9200-2D562E122677}"/>
                      </a:ext>
                    </a:extLst>
                  </p:cNvPr>
                  <p:cNvSpPr txBox="1"/>
                  <p:nvPr/>
                </p:nvSpPr>
                <p:spPr>
                  <a:xfrm>
                    <a:off x="804122" y="4451619"/>
                    <a:ext cx="10799656" cy="2043188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8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GB" sz="8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GB" sz="8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sz="8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8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GB" sz="8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sz="8000" i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n-GB" sz="8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80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a14:m>
                    <a:r>
                      <a:rPr lang="en-CA" sz="8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09301AF-EF4D-4F94-9200-2D562E1226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122" y="4451619"/>
                    <a:ext cx="10799656" cy="204318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D4607A-2612-4DC1-BB06-1252B9040D41}"/>
                  </a:ext>
                </a:extLst>
              </p:cNvPr>
              <p:cNvSpPr txBox="1"/>
              <p:nvPr/>
            </p:nvSpPr>
            <p:spPr>
              <a:xfrm>
                <a:off x="804122" y="3742275"/>
                <a:ext cx="10813986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2</a:t>
                </a:r>
                <a:r>
                  <a:rPr lang="en-GB" sz="4000" baseline="30000" dirty="0"/>
                  <a:t>st</a:t>
                </a:r>
                <a:r>
                  <a:rPr lang="en-GB" sz="4000" dirty="0"/>
                  <a:t> Friedmann Equation (universe acceleration rate)</a:t>
                </a:r>
                <a:endParaRPr lang="en-CA" sz="4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691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7F152C-4A0A-49EB-91EA-9C371F23CA43}"/>
              </a:ext>
            </a:extLst>
          </p:cNvPr>
          <p:cNvSpPr txBox="1"/>
          <p:nvPr/>
        </p:nvSpPr>
        <p:spPr>
          <a:xfrm>
            <a:off x="2026364" y="2321004"/>
            <a:ext cx="835517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800" dirty="0"/>
              <a:t>Parameters</a:t>
            </a:r>
            <a:endParaRPr lang="en-CA" sz="13800" dirty="0"/>
          </a:p>
        </p:txBody>
      </p:sp>
    </p:spTree>
    <p:extLst>
      <p:ext uri="{BB962C8B-B14F-4D97-AF65-F5344CB8AC3E}">
        <p14:creationId xmlns:p14="http://schemas.microsoft.com/office/powerpoint/2010/main" val="21296223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2AE6C6-DCA9-443A-A859-BD5ED783184F}"/>
              </a:ext>
            </a:extLst>
          </p:cNvPr>
          <p:cNvSpPr txBox="1"/>
          <p:nvPr/>
        </p:nvSpPr>
        <p:spPr>
          <a:xfrm>
            <a:off x="142875" y="-58056"/>
            <a:ext cx="9410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Some quantities that will help us understand the universe’s evolution.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7334EF-66DE-4E18-BEB9-6D46037C244E}"/>
                  </a:ext>
                </a:extLst>
              </p:cNvPr>
              <p:cNvSpPr txBox="1"/>
              <p:nvPr/>
            </p:nvSpPr>
            <p:spPr>
              <a:xfrm>
                <a:off x="142875" y="3103374"/>
                <a:ext cx="1190625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000" dirty="0"/>
                  <a:t> is the “crossover point” between closed/open </a:t>
                </a:r>
              </a:p>
              <a:p>
                <a:endParaRPr lang="en-GB" sz="1400" dirty="0"/>
              </a:p>
              <a:p>
                <a:r>
                  <a:rPr lang="en-GB" sz="4000" dirty="0"/>
                  <a:t>We can see what constraints this places on the density…</a:t>
                </a:r>
              </a:p>
              <a:p>
                <a:r>
                  <a:rPr lang="en-GB" sz="4000" dirty="0"/>
                  <a:t>The crossover density is called the “critical density”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dirty="0" smtClean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 dirty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sz="40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7334EF-66DE-4E18-BEB9-6D46037C2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3103374"/>
                <a:ext cx="11906250" cy="2215991"/>
              </a:xfrm>
              <a:prstGeom prst="rect">
                <a:avLst/>
              </a:prstGeom>
              <a:blipFill>
                <a:blip r:embed="rId3"/>
                <a:stretch>
                  <a:fillRect l="-1791" t="-4945" r="-358" b="-79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BD4AB55-91F3-D9AC-E7D1-9942BC444230}"/>
              </a:ext>
            </a:extLst>
          </p:cNvPr>
          <p:cNvGrpSpPr/>
          <p:nvPr/>
        </p:nvGrpSpPr>
        <p:grpSpPr>
          <a:xfrm>
            <a:off x="670519" y="1428150"/>
            <a:ext cx="3246041" cy="1526415"/>
            <a:chOff x="670519" y="1645860"/>
            <a:chExt cx="3246041" cy="15264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8B14CE-E134-49C5-99D4-8BC2060BF689}"/>
                    </a:ext>
                  </a:extLst>
                </p:cNvPr>
                <p:cNvSpPr txBox="1"/>
                <p:nvPr/>
              </p:nvSpPr>
              <p:spPr>
                <a:xfrm>
                  <a:off x="929481" y="1645860"/>
                  <a:ext cx="272811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a14:m>
                  <a:r>
                    <a:rPr lang="en-GB" sz="6000" dirty="0"/>
                    <a:t> </a:t>
                  </a:r>
                  <a:endParaRPr lang="en-CA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8B14CE-E134-49C5-99D4-8BC2060BF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481" y="1645860"/>
                  <a:ext cx="2728119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1CA265-9C25-4BBE-9044-C4118996477E}"/>
                </a:ext>
              </a:extLst>
            </p:cNvPr>
            <p:cNvSpPr txBox="1"/>
            <p:nvPr/>
          </p:nvSpPr>
          <p:spPr>
            <a:xfrm>
              <a:off x="670519" y="2525944"/>
              <a:ext cx="3246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/>
                <a:t>Closed Universe</a:t>
              </a:r>
              <a:endParaRPr lang="en-CA" sz="36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50620E-BC3D-666B-F87D-F60C6CFFEFA1}"/>
              </a:ext>
            </a:extLst>
          </p:cNvPr>
          <p:cNvGrpSpPr/>
          <p:nvPr/>
        </p:nvGrpSpPr>
        <p:grpSpPr>
          <a:xfrm>
            <a:off x="4762500" y="1428150"/>
            <a:ext cx="2956520" cy="1536390"/>
            <a:chOff x="4762500" y="1645860"/>
            <a:chExt cx="2956520" cy="1536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E4ED4A-CB33-482F-85B2-612170D3F917}"/>
                    </a:ext>
                  </a:extLst>
                </p:cNvPr>
                <p:cNvSpPr txBox="1"/>
                <p:nvPr/>
              </p:nvSpPr>
              <p:spPr>
                <a:xfrm>
                  <a:off x="5177631" y="1645860"/>
                  <a:ext cx="2205037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6000" dirty="0"/>
                    <a:t> </a:t>
                  </a:r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E4ED4A-CB33-482F-85B2-612170D3F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631" y="1645860"/>
                  <a:ext cx="2205037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FC30DB-D8A7-48CE-9083-7AD550D0CA34}"/>
                </a:ext>
              </a:extLst>
            </p:cNvPr>
            <p:cNvSpPr txBox="1"/>
            <p:nvPr/>
          </p:nvSpPr>
          <p:spPr>
            <a:xfrm>
              <a:off x="4762500" y="2535919"/>
              <a:ext cx="2956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/>
                <a:t>Flat Universe</a:t>
              </a:r>
              <a:endParaRPr lang="en-CA" sz="3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B48BA8-178F-1108-0B8F-D87B80A4AF56}"/>
              </a:ext>
            </a:extLst>
          </p:cNvPr>
          <p:cNvGrpSpPr/>
          <p:nvPr/>
        </p:nvGrpSpPr>
        <p:grpSpPr>
          <a:xfrm>
            <a:off x="8420199" y="1428150"/>
            <a:ext cx="2956520" cy="1536390"/>
            <a:chOff x="8420199" y="1645860"/>
            <a:chExt cx="2956520" cy="1536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3A92D5-8F7D-4C57-8BC3-B478D97DC422}"/>
                    </a:ext>
                  </a:extLst>
                </p:cNvPr>
                <p:cNvSpPr txBox="1"/>
                <p:nvPr/>
              </p:nvSpPr>
              <p:spPr>
                <a:xfrm>
                  <a:off x="8534400" y="1645860"/>
                  <a:ext cx="272811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a14:m>
                  <a:r>
                    <a:rPr lang="en-GB" sz="6000" dirty="0"/>
                    <a:t> </a:t>
                  </a:r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3A92D5-8F7D-4C57-8BC3-B478D97DC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4400" y="1645860"/>
                  <a:ext cx="2728119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F4B403-561A-4C34-8094-28134588F0C1}"/>
                </a:ext>
              </a:extLst>
            </p:cNvPr>
            <p:cNvSpPr txBox="1"/>
            <p:nvPr/>
          </p:nvSpPr>
          <p:spPr>
            <a:xfrm>
              <a:off x="8420199" y="2535919"/>
              <a:ext cx="2956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/>
                <a:t>Open Universe</a:t>
              </a:r>
              <a:endParaRPr lang="en-CA" sz="3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8A67A-AF99-42CC-9F69-38E54F1D0596}"/>
                  </a:ext>
                </a:extLst>
              </p:cNvPr>
              <p:cNvSpPr txBox="1"/>
              <p:nvPr/>
            </p:nvSpPr>
            <p:spPr>
              <a:xfrm>
                <a:off x="0" y="5508048"/>
                <a:ext cx="485963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800" dirty="0"/>
                  <a:t>Critical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dirty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 dirty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6000" i="1" dirty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58A67A-AF99-42CC-9F69-38E54F1D0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08048"/>
                <a:ext cx="4859637" cy="1015663"/>
              </a:xfrm>
              <a:prstGeom prst="rect">
                <a:avLst/>
              </a:prstGeom>
              <a:blipFill>
                <a:blip r:embed="rId7"/>
                <a:stretch>
                  <a:fillRect l="-5646" b="-277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1C51B-1CF7-412E-8548-03F6BF086C4B}"/>
                  </a:ext>
                </a:extLst>
              </p:cNvPr>
              <p:cNvSpPr txBox="1"/>
              <p:nvPr/>
            </p:nvSpPr>
            <p:spPr>
              <a:xfrm>
                <a:off x="4948128" y="5505310"/>
                <a:ext cx="7332363" cy="1172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dirty="0"/>
                  <a:t>Density Parameter</a:t>
                </a:r>
                <a:r>
                  <a:rPr lang="en-GB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GB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1C51B-1CF7-412E-8548-03F6BF086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128" y="5505310"/>
                <a:ext cx="7332363" cy="1172180"/>
              </a:xfrm>
              <a:prstGeom prst="rect">
                <a:avLst/>
              </a:prstGeom>
              <a:blipFill>
                <a:blip r:embed="rId8"/>
                <a:stretch>
                  <a:fillRect l="-3408" b="-26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20BB04A-2191-01A3-E3AF-369156F378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13400" y="5428440"/>
              <a:ext cx="8462520" cy="1368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20BB04A-2191-01A3-E3AF-369156F378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04040" y="5419080"/>
                <a:ext cx="8481240" cy="138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289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43"/>
    </mc:Choice>
    <mc:Fallback xmlns="">
      <p:transition spd="slow" advTm="77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12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1341B6-7C6D-468D-8225-94800A6192C0}"/>
                  </a:ext>
                </a:extLst>
              </p:cNvPr>
              <p:cNvSpPr txBox="1"/>
              <p:nvPr/>
            </p:nvSpPr>
            <p:spPr>
              <a:xfrm>
                <a:off x="247650" y="1095182"/>
                <a:ext cx="7456714" cy="18205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7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7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7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72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7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72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7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1341B6-7C6D-468D-8225-94800A619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1095182"/>
                <a:ext cx="7456714" cy="1820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0E798-F1DA-4691-8C0D-0A3ED53F45A2}"/>
                  </a:ext>
                </a:extLst>
              </p:cNvPr>
              <p:cNvSpPr txBox="1"/>
              <p:nvPr/>
            </p:nvSpPr>
            <p:spPr>
              <a:xfrm>
                <a:off x="247650" y="228600"/>
                <a:ext cx="83248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Critical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sz="4000" dirty="0"/>
                  <a:t>: assume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0E798-F1DA-4691-8C0D-0A3ED53F4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228600"/>
                <a:ext cx="8324850" cy="707886"/>
              </a:xfrm>
              <a:prstGeom prst="rect">
                <a:avLst/>
              </a:prstGeom>
              <a:blipFill>
                <a:blip r:embed="rId4"/>
                <a:stretch>
                  <a:fillRect l="-2637" t="-15517" b="-353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F7224D-6ABC-4323-B6A3-EC571B89E190}"/>
                  </a:ext>
                </a:extLst>
              </p:cNvPr>
              <p:cNvSpPr txBox="1"/>
              <p:nvPr/>
            </p:nvSpPr>
            <p:spPr>
              <a:xfrm>
                <a:off x="632672" y="2972895"/>
                <a:ext cx="6587278" cy="370434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7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7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GB" sz="7200" b="0" i="1" dirty="0" smtClean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b="0" i="1" dirty="0" smtClean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7200" b="0" i="1" dirty="0" smtClean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GB" sz="7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72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72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sz="7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7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 dirty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 dirty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sz="7200" i="1" dirty="0">
                            <a:solidFill>
                              <a:srgbClr val="E6007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7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720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7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72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F7224D-6ABC-4323-B6A3-EC571B89E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72" y="2972895"/>
                <a:ext cx="6587278" cy="3704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0567B8-1D48-49F3-9A65-E597A11AE34A}"/>
                  </a:ext>
                </a:extLst>
              </p:cNvPr>
              <p:cNvSpPr txBox="1"/>
              <p:nvPr/>
            </p:nvSpPr>
            <p:spPr>
              <a:xfrm>
                <a:off x="6203950" y="4371554"/>
                <a:ext cx="5854699" cy="22618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0" i="0" dirty="0"/>
                  <a:t>Density parameter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CA" sz="5400" b="0" i="0" dirty="0">
                    <a:solidFill>
                      <a:srgbClr val="FF66CC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60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6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0567B8-1D48-49F3-9A65-E597A11AE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50" y="4371554"/>
                <a:ext cx="5854699" cy="2261838"/>
              </a:xfrm>
              <a:prstGeom prst="rect">
                <a:avLst/>
              </a:prstGeom>
              <a:blipFill>
                <a:blip r:embed="rId6"/>
                <a:stretch>
                  <a:fillRect t="-50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C1431C-4E59-4E34-8CDA-F9782AEFD479}"/>
                  </a:ext>
                </a:extLst>
              </p:cNvPr>
              <p:cNvSpPr txBox="1"/>
              <p:nvPr/>
            </p:nvSpPr>
            <p:spPr>
              <a:xfrm>
                <a:off x="7704364" y="1809901"/>
                <a:ext cx="4354286" cy="23886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Hubble Parameter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72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sz="7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7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7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)≡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C1431C-4E59-4E34-8CDA-F9782AEFD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364" y="1809901"/>
                <a:ext cx="4354286" cy="2388667"/>
              </a:xfrm>
              <a:prstGeom prst="rect">
                <a:avLst/>
              </a:prstGeom>
              <a:blipFill>
                <a:blip r:embed="rId7"/>
                <a:stretch>
                  <a:fillRect l="-5278" t="-4523" r="-472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BFA3F3B-F4AB-4B7E-5B76-FADA37C12BB5}"/>
              </a:ext>
            </a:extLst>
          </p:cNvPr>
          <p:cNvSpPr/>
          <p:nvPr/>
        </p:nvSpPr>
        <p:spPr>
          <a:xfrm>
            <a:off x="4949371" y="3280229"/>
            <a:ext cx="2032000" cy="988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0FE41AF-544E-0665-AC69-EE6582B75D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5640" y="45720"/>
              <a:ext cx="11589480" cy="6720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0FE41AF-544E-0665-AC69-EE6582B75D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280" y="36360"/>
                <a:ext cx="11608200" cy="673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22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42"/>
    </mc:Choice>
    <mc:Fallback xmlns="">
      <p:transition spd="slow" advTm="58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  <p:bldP spid="7" grpId="0" animBg="1"/>
      <p:bldP spid="8" grpId="0" animBg="1"/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944DEA-3A4A-48B0-93BB-6F944B7BFAC4}"/>
                  </a:ext>
                </a:extLst>
              </p:cNvPr>
              <p:cNvSpPr txBox="1"/>
              <p:nvPr/>
            </p:nvSpPr>
            <p:spPr>
              <a:xfrm>
                <a:off x="122795" y="0"/>
                <a:ext cx="6307500" cy="69392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5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5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5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5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sz="5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5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000" i="1" dirty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CA" sz="4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CA" sz="5400" b="0" i="0" dirty="0">
                    <a:solidFill>
                      <a:srgbClr val="FF66CC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5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944DEA-3A4A-48B0-93BB-6F944B7BF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5" y="0"/>
                <a:ext cx="6307500" cy="69392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DD0E83-F3E2-4FF7-A20B-8FBC6BF77CFA}"/>
              </a:ext>
            </a:extLst>
          </p:cNvPr>
          <p:cNvCxnSpPr>
            <a:cxnSpLocks/>
          </p:cNvCxnSpPr>
          <p:nvPr/>
        </p:nvCxnSpPr>
        <p:spPr>
          <a:xfrm>
            <a:off x="6544877" y="247102"/>
            <a:ext cx="0" cy="644374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9673D-AC90-6474-3107-34DF5FDA9616}"/>
                  </a:ext>
                </a:extLst>
              </p:cNvPr>
              <p:cNvSpPr txBox="1"/>
              <p:nvPr/>
            </p:nvSpPr>
            <p:spPr>
              <a:xfrm>
                <a:off x="6800851" y="1604040"/>
                <a:ext cx="5268354" cy="16292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550" b="0" i="0" dirty="0"/>
                  <a:t>Density parameter (matter/radiation):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CA" sz="4800" b="0" i="0" dirty="0">
                    <a:solidFill>
                      <a:srgbClr val="FF66CC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4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49673D-AC90-6474-3107-34DF5FDA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51" y="1604040"/>
                <a:ext cx="5268354" cy="1629292"/>
              </a:xfrm>
              <a:prstGeom prst="rect">
                <a:avLst/>
              </a:prstGeom>
              <a:blipFill>
                <a:blip r:embed="rId4"/>
                <a:stretch>
                  <a:fillRect l="-1724" t="-219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B7CB43-C7B9-BA4B-E38C-37708D2871FA}"/>
                  </a:ext>
                </a:extLst>
              </p:cNvPr>
              <p:cNvSpPr txBox="1"/>
              <p:nvPr/>
            </p:nvSpPr>
            <p:spPr>
              <a:xfrm>
                <a:off x="7119749" y="47818"/>
                <a:ext cx="4354286" cy="14512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Hubble Parameter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)≡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B7CB43-C7B9-BA4B-E38C-37708D28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49" y="47818"/>
                <a:ext cx="4354286" cy="1451231"/>
              </a:xfrm>
              <a:prstGeom prst="rect">
                <a:avLst/>
              </a:prstGeom>
              <a:blipFill>
                <a:blip r:embed="rId5"/>
                <a:stretch>
                  <a:fillRect t="-20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9F17C-32AE-55F1-E80A-ADEB24ACF77C}"/>
                  </a:ext>
                </a:extLst>
              </p:cNvPr>
              <p:cNvSpPr txBox="1"/>
              <p:nvPr/>
            </p:nvSpPr>
            <p:spPr>
              <a:xfrm>
                <a:off x="6802678" y="3365499"/>
                <a:ext cx="5286687" cy="16750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Dark Energy parameter: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4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9F17C-32AE-55F1-E80A-ADEB24AC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678" y="3365499"/>
                <a:ext cx="5286687" cy="1675010"/>
              </a:xfrm>
              <a:prstGeom prst="rect">
                <a:avLst/>
              </a:prstGeom>
              <a:blipFill>
                <a:blip r:embed="rId6"/>
                <a:stretch>
                  <a:fillRect l="-2062" t="-213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1F226-0F6D-A1FE-6EAD-E69361FC1F6C}"/>
                  </a:ext>
                </a:extLst>
              </p:cNvPr>
              <p:cNvSpPr txBox="1"/>
              <p:nvPr/>
            </p:nvSpPr>
            <p:spPr>
              <a:xfrm>
                <a:off x="6821012" y="5117269"/>
                <a:ext cx="5268354" cy="16751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Curvature parameter: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4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A1F226-0F6D-A1FE-6EAD-E69361FC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012" y="5117269"/>
                <a:ext cx="5268354" cy="1675139"/>
              </a:xfrm>
              <a:prstGeom prst="rect">
                <a:avLst/>
              </a:prstGeom>
              <a:blipFill>
                <a:blip r:embed="rId7"/>
                <a:stretch>
                  <a:fillRect l="-2069" t="-213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474171-F0C2-9F7F-7465-005ABB6E8E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200" y="323640"/>
              <a:ext cx="9349560" cy="6337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474171-F0C2-9F7F-7465-005ABB6E8E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840" y="314280"/>
                <a:ext cx="9368280" cy="635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357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4"/>
    </mc:Choice>
    <mc:Fallback xmlns="">
      <p:transition spd="slow" advTm="59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B237E0-038A-4589-8EFD-151FAB0551EB}"/>
                  </a:ext>
                </a:extLst>
              </p:cNvPr>
              <p:cNvSpPr txBox="1"/>
              <p:nvPr/>
            </p:nvSpPr>
            <p:spPr>
              <a:xfrm>
                <a:off x="243254" y="234598"/>
                <a:ext cx="3245533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B237E0-038A-4589-8EFD-151FAB055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54" y="234598"/>
                <a:ext cx="3245533" cy="991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CEB97C-E5DF-448E-91F2-53F678BE9CDA}"/>
                  </a:ext>
                </a:extLst>
              </p:cNvPr>
              <p:cNvSpPr txBox="1"/>
              <p:nvPr/>
            </p:nvSpPr>
            <p:spPr>
              <a:xfrm>
                <a:off x="243255" y="3879527"/>
                <a:ext cx="8666792" cy="9648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CEB97C-E5DF-448E-91F2-53F678BE9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55" y="3879527"/>
                <a:ext cx="8666792" cy="964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0F54C3-E370-420C-8277-645738AA470C}"/>
                  </a:ext>
                </a:extLst>
              </p:cNvPr>
              <p:cNvSpPr txBox="1"/>
              <p:nvPr/>
            </p:nvSpPr>
            <p:spPr>
              <a:xfrm>
                <a:off x="243255" y="2697277"/>
                <a:ext cx="6774197" cy="9648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0F54C3-E370-420C-8277-645738AA4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55" y="2697277"/>
                <a:ext cx="6774197" cy="964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2FB4ED-9386-43CF-AA9B-90AC65508EDF}"/>
                  </a:ext>
                </a:extLst>
              </p:cNvPr>
              <p:cNvSpPr txBox="1"/>
              <p:nvPr/>
            </p:nvSpPr>
            <p:spPr>
              <a:xfrm>
                <a:off x="243255" y="1427311"/>
                <a:ext cx="4722640" cy="10525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2FB4ED-9386-43CF-AA9B-90AC6550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55" y="1427311"/>
                <a:ext cx="4722640" cy="1052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E6D31-D133-4BCC-BB95-E31A7F10DD63}"/>
                  </a:ext>
                </a:extLst>
              </p:cNvPr>
              <p:cNvSpPr txBox="1"/>
              <p:nvPr/>
            </p:nvSpPr>
            <p:spPr>
              <a:xfrm>
                <a:off x="4267199" y="0"/>
                <a:ext cx="7924799" cy="20337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0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000" b="0" i="0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0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E6D31-D133-4BCC-BB95-E31A7F10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9" y="0"/>
                <a:ext cx="7924799" cy="2033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188EC2F-98D7-ABC2-726B-2AF240436402}"/>
              </a:ext>
            </a:extLst>
          </p:cNvPr>
          <p:cNvGrpSpPr/>
          <p:nvPr/>
        </p:nvGrpSpPr>
        <p:grpSpPr>
          <a:xfrm>
            <a:off x="243253" y="5212798"/>
            <a:ext cx="11948746" cy="1327799"/>
            <a:chOff x="243253" y="5212798"/>
            <a:chExt cx="11948746" cy="1327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A8ADB8-2898-40B8-B2B8-43DE118EED1D}"/>
                    </a:ext>
                  </a:extLst>
                </p:cNvPr>
                <p:cNvSpPr txBox="1"/>
                <p:nvPr/>
              </p:nvSpPr>
              <p:spPr>
                <a:xfrm>
                  <a:off x="243253" y="5212798"/>
                  <a:ext cx="7543895" cy="132779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A8ADB8-2898-40B8-B2B8-43DE118EE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53" y="5212798"/>
                  <a:ext cx="7543895" cy="1327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C715CFB-D252-43A4-96A4-B595FA32AD00}"/>
                    </a:ext>
                  </a:extLst>
                </p:cNvPr>
                <p:cNvSpPr txBox="1"/>
                <p:nvPr/>
              </p:nvSpPr>
              <p:spPr>
                <a:xfrm>
                  <a:off x="7838942" y="5217158"/>
                  <a:ext cx="4353057" cy="132343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GB" sz="4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negative for </a:t>
                  </a:r>
                  <a:br>
                    <a:rPr lang="en-GB" sz="4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(+ − − −) </m:t>
                      </m:r>
                    </m:oMath>
                  </a14:m>
                  <a:r>
                    <a:rPr lang="en-GB" sz="4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metric</a:t>
                  </a:r>
                  <a:endParaRPr lang="en-CA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C715CFB-D252-43A4-96A4-B595FA32A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8942" y="5217158"/>
                  <a:ext cx="4353057" cy="1323439"/>
                </a:xfrm>
                <a:prstGeom prst="rect">
                  <a:avLst/>
                </a:prstGeom>
                <a:blipFill>
                  <a:blip r:embed="rId9"/>
                  <a:stretch>
                    <a:fillRect l="-5042" t="-8295" b="-18894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B6A87-C5F5-C6B3-6DA4-71F52AC27BD3}"/>
              </a:ext>
            </a:extLst>
          </p:cNvPr>
          <p:cNvSpPr txBox="1"/>
          <p:nvPr/>
        </p:nvSpPr>
        <p:spPr>
          <a:xfrm>
            <a:off x="9297645" y="2274838"/>
            <a:ext cx="2665716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>
                <a:solidFill>
                  <a:srgbClr val="FF0000"/>
                </a:solidFill>
              </a:rPr>
              <a:t>From Relativity 110c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953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8"/>
    </mc:Choice>
    <mc:Fallback xmlns="">
      <p:transition spd="slow" advTm="7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7F5D9-16A2-4017-9F00-F12FB885F099}"/>
                  </a:ext>
                </a:extLst>
              </p:cNvPr>
              <p:cNvSpPr txBox="1"/>
              <p:nvPr/>
            </p:nvSpPr>
            <p:spPr>
              <a:xfrm>
                <a:off x="122795" y="0"/>
                <a:ext cx="6307500" cy="23518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000" b="0" i="0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5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5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000" i="1" dirty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1=</m:t>
                    </m:r>
                  </m:oMath>
                </a14:m>
                <a:r>
                  <a:rPr lang="en-CA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800" b="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4800" b="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CA" sz="5400" b="0" i="0" dirty="0">
                    <a:solidFill>
                      <a:srgbClr val="FF66CC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4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7F5D9-16A2-4017-9F00-F12FB885F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95" y="0"/>
                <a:ext cx="6307500" cy="23518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3A6F5B-247E-489E-86B8-503373C9C2E8}"/>
                  </a:ext>
                </a:extLst>
              </p:cNvPr>
              <p:cNvSpPr txBox="1"/>
              <p:nvPr/>
            </p:nvSpPr>
            <p:spPr>
              <a:xfrm>
                <a:off x="683537" y="2860132"/>
                <a:ext cx="5186011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Consider:</a:t>
                </a:r>
                <a:r>
                  <a:rPr lang="en-GB" sz="60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3A6F5B-247E-489E-86B8-503373C9C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37" y="2860132"/>
                <a:ext cx="5186011" cy="1015663"/>
              </a:xfrm>
              <a:prstGeom prst="rect">
                <a:avLst/>
              </a:prstGeom>
              <a:blipFill>
                <a:blip r:embed="rId4"/>
                <a:stretch>
                  <a:fillRect l="-6512" t="-14773" b="-3465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040963-50F2-4525-AA94-53E2CAA6ED62}"/>
                  </a:ext>
                </a:extLst>
              </p:cNvPr>
              <p:cNvSpPr txBox="1"/>
              <p:nvPr/>
            </p:nvSpPr>
            <p:spPr>
              <a:xfrm>
                <a:off x="1097413" y="4038600"/>
                <a:ext cx="5332881" cy="268470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1=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5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5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5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sz="54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54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54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5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040963-50F2-4525-AA94-53E2CAA6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13" y="4038600"/>
                <a:ext cx="5332881" cy="2684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EA768D-FCA6-7F8C-0A81-7A1D4A29540A}"/>
              </a:ext>
            </a:extLst>
          </p:cNvPr>
          <p:cNvSpPr txBox="1"/>
          <p:nvPr/>
        </p:nvSpPr>
        <p:spPr>
          <a:xfrm>
            <a:off x="6275388" y="161824"/>
            <a:ext cx="5793817" cy="15081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600" dirty="0"/>
              <a:t>1</a:t>
            </a:r>
            <a:r>
              <a:rPr lang="en-CA" sz="4600" baseline="30000" dirty="0"/>
              <a:t>st</a:t>
            </a:r>
            <a:r>
              <a:rPr lang="en-CA" sz="4600" dirty="0"/>
              <a:t> Friedmann Equation (re-written) 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6C6466-F3C7-33B9-BC61-ACFF88BA25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400" y="1402920"/>
              <a:ext cx="5848560" cy="1042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6C6466-F3C7-33B9-BC61-ACFF88BA25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40" y="1393560"/>
                <a:ext cx="5867280" cy="1061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502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14"/>
    </mc:Choice>
    <mc:Fallback xmlns="">
      <p:transition spd="slow" advTm="30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4A7355-91C8-40B3-8510-C75B3BCE8FF0}"/>
                  </a:ext>
                </a:extLst>
              </p:cNvPr>
              <p:cNvSpPr txBox="1"/>
              <p:nvPr/>
            </p:nvSpPr>
            <p:spPr>
              <a:xfrm>
                <a:off x="6388630" y="321796"/>
                <a:ext cx="5568803" cy="22618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800" b="0" i="0" dirty="0"/>
                  <a:t>Density parameter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4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CA" sz="6000" b="0" i="0" dirty="0">
                    <a:solidFill>
                      <a:srgbClr val="FF66CC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60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6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4A7355-91C8-40B3-8510-C75B3BCE8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630" y="321796"/>
                <a:ext cx="5568803" cy="2261838"/>
              </a:xfrm>
              <a:prstGeom prst="rect">
                <a:avLst/>
              </a:prstGeom>
              <a:blipFill>
                <a:blip r:embed="rId3"/>
                <a:stretch>
                  <a:fillRect l="-4565" t="-50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2EDFD-3F68-4DE9-8D51-3619523846FB}"/>
                  </a:ext>
                </a:extLst>
              </p:cNvPr>
              <p:cNvSpPr txBox="1"/>
              <p:nvPr/>
            </p:nvSpPr>
            <p:spPr>
              <a:xfrm>
                <a:off x="0" y="220904"/>
                <a:ext cx="6548284" cy="23635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54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600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60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60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CA" sz="6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1=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6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dirty="0"/>
                  <a:t> </a:t>
                </a:r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72EDFD-3F68-4DE9-8D51-36195238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904"/>
                <a:ext cx="6548284" cy="2363532"/>
              </a:xfrm>
              <a:prstGeom prst="rect">
                <a:avLst/>
              </a:prstGeom>
              <a:blipFill>
                <a:blip r:embed="rId4"/>
                <a:stretch>
                  <a:fillRect t="-695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0288A5CB-AA29-4160-9A04-D9586F33D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5016803"/>
                  </p:ext>
                </p:extLst>
              </p:nvPr>
            </p:nvGraphicFramePr>
            <p:xfrm>
              <a:off x="147485" y="3097161"/>
              <a:ext cx="11897032" cy="36133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0745">
                      <a:extLst>
                        <a:ext uri="{9D8B030D-6E8A-4147-A177-3AD203B41FA5}">
                          <a16:colId xmlns:a16="http://schemas.microsoft.com/office/drawing/2014/main" val="706619884"/>
                        </a:ext>
                      </a:extLst>
                    </a:gridCol>
                    <a:gridCol w="1072138">
                      <a:extLst>
                        <a:ext uri="{9D8B030D-6E8A-4147-A177-3AD203B41FA5}">
                          <a16:colId xmlns:a16="http://schemas.microsoft.com/office/drawing/2014/main" val="2128309741"/>
                        </a:ext>
                      </a:extLst>
                    </a:gridCol>
                    <a:gridCol w="2940720">
                      <a:extLst>
                        <a:ext uri="{9D8B030D-6E8A-4147-A177-3AD203B41FA5}">
                          <a16:colId xmlns:a16="http://schemas.microsoft.com/office/drawing/2014/main" val="3599690709"/>
                        </a:ext>
                      </a:extLst>
                    </a:gridCol>
                    <a:gridCol w="888343">
                      <a:extLst>
                        <a:ext uri="{9D8B030D-6E8A-4147-A177-3AD203B41FA5}">
                          <a16:colId xmlns:a16="http://schemas.microsoft.com/office/drawing/2014/main" val="845966551"/>
                        </a:ext>
                      </a:extLst>
                    </a:gridCol>
                    <a:gridCol w="2622247">
                      <a:extLst>
                        <a:ext uri="{9D8B030D-6E8A-4147-A177-3AD203B41FA5}">
                          <a16:colId xmlns:a16="http://schemas.microsoft.com/office/drawing/2014/main" val="2879608686"/>
                        </a:ext>
                      </a:extLst>
                    </a:gridCol>
                    <a:gridCol w="1982839">
                      <a:extLst>
                        <a:ext uri="{9D8B030D-6E8A-4147-A177-3AD203B41FA5}">
                          <a16:colId xmlns:a16="http://schemas.microsoft.com/office/drawing/2014/main" val="3322106412"/>
                        </a:ext>
                      </a:extLst>
                    </a:gridCol>
                  </a:tblGrid>
                  <a:tr h="120445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800" i="1" dirty="0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CA" sz="4800" b="0" i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GB" sz="4800" i="1" dirty="0">
                                      <a:solidFill>
                                        <a:srgbClr val="E6007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 dirty="0">
                                      <a:solidFill>
                                        <a:srgbClr val="E60073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sz="4800" i="1" dirty="0">
                                      <a:solidFill>
                                        <a:srgbClr val="E60073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480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open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6276999"/>
                      </a:ext>
                    </a:extLst>
                  </a:tr>
                  <a:tr h="120445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800" i="1" dirty="0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CA" sz="48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4800" i="1" dirty="0">
                                      <a:solidFill>
                                        <a:srgbClr val="E6007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 dirty="0">
                                      <a:solidFill>
                                        <a:srgbClr val="E60073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sz="4800" i="1" dirty="0">
                                      <a:solidFill>
                                        <a:srgbClr val="E60073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480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flat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1461908"/>
                      </a:ext>
                    </a:extLst>
                  </a:tr>
                  <a:tr h="120445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800" i="1" dirty="0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CA" sz="4800" b="0" i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GB" sz="4800" i="1" dirty="0">
                                      <a:solidFill>
                                        <a:srgbClr val="E6007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 dirty="0">
                                      <a:solidFill>
                                        <a:srgbClr val="E60073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sz="4800" i="1" dirty="0">
                                      <a:solidFill>
                                        <a:srgbClr val="E60073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480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480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 b="0" i="0" smtClean="0">
                                        <a:solidFill>
                                          <a:srgbClr val="FF66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closed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5866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0288A5CB-AA29-4160-9A04-D9586F33DC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5016803"/>
                  </p:ext>
                </p:extLst>
              </p:nvPr>
            </p:nvGraphicFramePr>
            <p:xfrm>
              <a:off x="147485" y="3097161"/>
              <a:ext cx="11897032" cy="36133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90745">
                      <a:extLst>
                        <a:ext uri="{9D8B030D-6E8A-4147-A177-3AD203B41FA5}">
                          <a16:colId xmlns:a16="http://schemas.microsoft.com/office/drawing/2014/main" val="706619884"/>
                        </a:ext>
                      </a:extLst>
                    </a:gridCol>
                    <a:gridCol w="1072138">
                      <a:extLst>
                        <a:ext uri="{9D8B030D-6E8A-4147-A177-3AD203B41FA5}">
                          <a16:colId xmlns:a16="http://schemas.microsoft.com/office/drawing/2014/main" val="2128309741"/>
                        </a:ext>
                      </a:extLst>
                    </a:gridCol>
                    <a:gridCol w="2940720">
                      <a:extLst>
                        <a:ext uri="{9D8B030D-6E8A-4147-A177-3AD203B41FA5}">
                          <a16:colId xmlns:a16="http://schemas.microsoft.com/office/drawing/2014/main" val="3599690709"/>
                        </a:ext>
                      </a:extLst>
                    </a:gridCol>
                    <a:gridCol w="888343">
                      <a:extLst>
                        <a:ext uri="{9D8B030D-6E8A-4147-A177-3AD203B41FA5}">
                          <a16:colId xmlns:a16="http://schemas.microsoft.com/office/drawing/2014/main" val="845966551"/>
                        </a:ext>
                      </a:extLst>
                    </a:gridCol>
                    <a:gridCol w="2622247">
                      <a:extLst>
                        <a:ext uri="{9D8B030D-6E8A-4147-A177-3AD203B41FA5}">
                          <a16:colId xmlns:a16="http://schemas.microsoft.com/office/drawing/2014/main" val="2879608686"/>
                        </a:ext>
                      </a:extLst>
                    </a:gridCol>
                    <a:gridCol w="1982839">
                      <a:extLst>
                        <a:ext uri="{9D8B030D-6E8A-4147-A177-3AD203B41FA5}">
                          <a16:colId xmlns:a16="http://schemas.microsoft.com/office/drawing/2014/main" val="3322106412"/>
                        </a:ext>
                      </a:extLst>
                    </a:gridCol>
                  </a:tblGrid>
                  <a:tr h="1204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55" t="-505" r="-398469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23295" t="-505" r="-787500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7805" t="-505" r="-186957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25517" t="-505" r="-522759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7726" t="-505" r="-75870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open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6276999"/>
                      </a:ext>
                    </a:extLst>
                  </a:tr>
                  <a:tr h="1204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55" t="-101015" r="-398469" b="-112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23295" t="-101015" r="-787500" b="-112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7805" t="-101015" r="-186957" b="-112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25517" t="-101015" r="-522759" b="-112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7726" t="-101015" r="-75870" b="-112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flat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1461908"/>
                      </a:ext>
                    </a:extLst>
                  </a:tr>
                  <a:tr h="1204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55" t="-200000" r="-398469" b="-1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23295" t="-200000" r="-787500" b="-1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7805" t="-200000" r="-186957" b="-1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25517" t="-200000" r="-522759" b="-1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7726" t="-200000" r="-75870" b="-116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800" dirty="0"/>
                            <a:t>closed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985866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DCB222-BE4D-4682-B7CE-DB73FD098E85}"/>
              </a:ext>
            </a:extLst>
          </p:cNvPr>
          <p:cNvCxnSpPr>
            <a:cxnSpLocks/>
          </p:cNvCxnSpPr>
          <p:nvPr/>
        </p:nvCxnSpPr>
        <p:spPr>
          <a:xfrm>
            <a:off x="0" y="28759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25644E5-5508-59BD-AB6B-5113B25B13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4680" y="1187280"/>
              <a:ext cx="10939320" cy="5304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25644E5-5508-59BD-AB6B-5113B25B1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320" y="1177920"/>
                <a:ext cx="10958040" cy="5323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437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837">
        <p:fade/>
      </p:transition>
    </mc:Choice>
    <mc:Fallback xmlns="">
      <p:transition spd="med" advTm="868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A90130-BC90-AC02-FEF6-31FBA3CBF6E2}"/>
                  </a:ext>
                </a:extLst>
              </p:cNvPr>
              <p:cNvSpPr txBox="1"/>
              <p:nvPr/>
            </p:nvSpPr>
            <p:spPr>
              <a:xfrm>
                <a:off x="225497" y="321796"/>
                <a:ext cx="6110515" cy="22618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800" b="0" i="0" dirty="0"/>
                  <a:t>Density parameter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60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60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60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GB" sz="60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rgbClr val="E6007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6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A90130-BC90-AC02-FEF6-31FBA3CBF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97" y="321796"/>
                <a:ext cx="6110515" cy="2261838"/>
              </a:xfrm>
              <a:prstGeom prst="rect">
                <a:avLst/>
              </a:prstGeom>
              <a:blipFill>
                <a:blip r:embed="rId3"/>
                <a:stretch>
                  <a:fillRect l="-4266" t="-50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6F511-2211-0E5D-4A54-50AC5D544EA2}"/>
                  </a:ext>
                </a:extLst>
              </p:cNvPr>
              <p:cNvSpPr txBox="1"/>
              <p:nvPr/>
            </p:nvSpPr>
            <p:spPr>
              <a:xfrm>
                <a:off x="7979759" y="205681"/>
                <a:ext cx="3986744" cy="249299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0" i="0" dirty="0"/>
                  <a:t>Universe Curvature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6F511-2211-0E5D-4A54-50AC5D544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759" y="205681"/>
                <a:ext cx="3986744" cy="2492990"/>
              </a:xfrm>
              <a:prstGeom prst="rect">
                <a:avLst/>
              </a:prstGeom>
              <a:blipFill>
                <a:blip r:embed="rId4"/>
                <a:stretch>
                  <a:fillRect t="-45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00AA7DB-73AD-1F51-42A6-BD4176F8720E}"/>
              </a:ext>
            </a:extLst>
          </p:cNvPr>
          <p:cNvSpPr/>
          <p:nvPr/>
        </p:nvSpPr>
        <p:spPr>
          <a:xfrm>
            <a:off x="6506788" y="1031263"/>
            <a:ext cx="1161143" cy="8418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65C402-F5EC-8BD9-9254-A572330E7DE7}"/>
              </a:ext>
            </a:extLst>
          </p:cNvPr>
          <p:cNvCxnSpPr>
            <a:cxnSpLocks/>
          </p:cNvCxnSpPr>
          <p:nvPr/>
        </p:nvCxnSpPr>
        <p:spPr>
          <a:xfrm>
            <a:off x="0" y="297542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78FADC-54BF-DC7C-D77C-49717706D181}"/>
                  </a:ext>
                </a:extLst>
              </p:cNvPr>
              <p:cNvSpPr txBox="1"/>
              <p:nvPr/>
            </p:nvSpPr>
            <p:spPr>
              <a:xfrm>
                <a:off x="176982" y="5033652"/>
                <a:ext cx="2334924" cy="15696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8800" b="0" i="1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8800" b="0" i="0" smtClean="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8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CA" sz="8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8000">
                            <a:solidFill>
                              <a:srgbClr val="FF66CC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CA" sz="8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78FADC-54BF-DC7C-D77C-49717706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2" y="5033652"/>
                <a:ext cx="2334924" cy="1569660"/>
              </a:xfrm>
              <a:prstGeom prst="rect">
                <a:avLst/>
              </a:prstGeom>
              <a:blipFill>
                <a:blip r:embed="rId5"/>
                <a:stretch>
                  <a:fillRect r="-261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C74EFA-4976-1F93-BEAD-AB7D80FDA39A}"/>
                  </a:ext>
                </a:extLst>
              </p:cNvPr>
              <p:cNvSpPr txBox="1"/>
              <p:nvPr/>
            </p:nvSpPr>
            <p:spPr>
              <a:xfrm>
                <a:off x="659112" y="2935885"/>
                <a:ext cx="1543431" cy="163121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C74EFA-4976-1F93-BEAD-AB7D80FDA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12" y="2935885"/>
                <a:ext cx="1543431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EC20448F-07A5-52A4-9DCF-9565EAA8D85A}"/>
              </a:ext>
            </a:extLst>
          </p:cNvPr>
          <p:cNvSpPr/>
          <p:nvPr/>
        </p:nvSpPr>
        <p:spPr>
          <a:xfrm>
            <a:off x="2700184" y="3429000"/>
            <a:ext cx="1161143" cy="8418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EEBCF0A-46CF-6786-B315-C5B02B4AC150}"/>
              </a:ext>
            </a:extLst>
          </p:cNvPr>
          <p:cNvSpPr/>
          <p:nvPr/>
        </p:nvSpPr>
        <p:spPr>
          <a:xfrm>
            <a:off x="2700184" y="5539749"/>
            <a:ext cx="1161143" cy="84182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34AAC8-6D76-A44B-0FB8-50F1490FB3F4}"/>
                  </a:ext>
                </a:extLst>
              </p:cNvPr>
              <p:cNvSpPr txBox="1"/>
              <p:nvPr/>
            </p:nvSpPr>
            <p:spPr>
              <a:xfrm>
                <a:off x="4233171" y="3308897"/>
                <a:ext cx="808340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000" b="0" i="0" u="sng" dirty="0"/>
                  <a:t>Slope</a:t>
                </a:r>
                <a:r>
                  <a:rPr lang="en-GB" sz="6000" b="0" i="0" dirty="0"/>
                  <a:t> of scale factor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34AAC8-6D76-A44B-0FB8-50F1490F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171" y="3308897"/>
                <a:ext cx="8083401" cy="1015663"/>
              </a:xfrm>
              <a:prstGeom prst="rect">
                <a:avLst/>
              </a:prstGeom>
              <a:blipFill>
                <a:blip r:embed="rId7"/>
                <a:stretch>
                  <a:fillRect l="-4525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D046E-B72F-5DD5-385C-4B775CD88E7F}"/>
                  </a:ext>
                </a:extLst>
              </p:cNvPr>
              <p:cNvSpPr txBox="1"/>
              <p:nvPr/>
            </p:nvSpPr>
            <p:spPr>
              <a:xfrm>
                <a:off x="4108599" y="5452831"/>
                <a:ext cx="808340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000" b="0" i="0" dirty="0"/>
                  <a:t>Overall </a:t>
                </a:r>
                <a:r>
                  <a:rPr lang="en-GB" sz="6000" b="0" i="0" u="sng" dirty="0"/>
                  <a:t>behaviour</a:t>
                </a:r>
                <a:r>
                  <a:rPr lang="en-GB" sz="6000" b="0" i="0" dirty="0"/>
                  <a:t> of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7D046E-B72F-5DD5-385C-4B775CD88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599" y="5452831"/>
                <a:ext cx="8083401" cy="1015663"/>
              </a:xfrm>
              <a:prstGeom prst="rect">
                <a:avLst/>
              </a:prstGeom>
              <a:blipFill>
                <a:blip r:embed="rId8"/>
                <a:stretch>
                  <a:fillRect l="-4600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675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66"/>
    </mc:Choice>
    <mc:Fallback xmlns="">
      <p:transition spd="slow" advTm="20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1" grpId="0"/>
      <p:bldP spid="12" grpId="0" animBg="1"/>
      <p:bldP spid="13" grpId="0" animBg="1"/>
      <p:bldP spid="15" grpId="0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0F9F8C-837D-7ADB-4873-BF12DBA72B7A}"/>
              </a:ext>
            </a:extLst>
          </p:cNvPr>
          <p:cNvSpPr txBox="1"/>
          <p:nvPr/>
        </p:nvSpPr>
        <p:spPr>
          <a:xfrm>
            <a:off x="92924" y="-677867"/>
            <a:ext cx="11170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https://sites.astro.caltech.edu/~george/ay21/Ay21_Lec03.pdf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38027-0CF0-E10B-E9F7-64D1A459836D}"/>
                  </a:ext>
                </a:extLst>
              </p:cNvPr>
              <p:cNvSpPr txBox="1"/>
              <p:nvPr/>
            </p:nvSpPr>
            <p:spPr>
              <a:xfrm>
                <a:off x="3541407" y="411575"/>
                <a:ext cx="8278918" cy="15554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38027-0CF0-E10B-E9F7-64D1A4598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407" y="411575"/>
                <a:ext cx="8278918" cy="1555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BCFFE4-C3C5-DE53-B7F6-E0468D8342E6}"/>
                  </a:ext>
                </a:extLst>
              </p:cNvPr>
              <p:cNvSpPr txBox="1"/>
              <p:nvPr/>
            </p:nvSpPr>
            <p:spPr>
              <a:xfrm>
                <a:off x="371675" y="411575"/>
                <a:ext cx="2331105" cy="31393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6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6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6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BCFFE4-C3C5-DE53-B7F6-E0468D83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75" y="411575"/>
                <a:ext cx="2331105" cy="3139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23EC50-9107-3FA8-DB6F-C16848C53242}"/>
                  </a:ext>
                </a:extLst>
              </p:cNvPr>
              <p:cNvSpPr txBox="1"/>
              <p:nvPr/>
            </p:nvSpPr>
            <p:spPr>
              <a:xfrm>
                <a:off x="3541407" y="2236021"/>
                <a:ext cx="8278918" cy="14741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23EC50-9107-3FA8-DB6F-C16848C53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407" y="2236021"/>
                <a:ext cx="8278918" cy="1474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5DBE76-CE6C-0A8A-565D-928F39FBBAA3}"/>
                  </a:ext>
                </a:extLst>
              </p:cNvPr>
              <p:cNvSpPr txBox="1"/>
              <p:nvPr/>
            </p:nvSpPr>
            <p:spPr>
              <a:xfrm>
                <a:off x="2465520" y="4371552"/>
                <a:ext cx="4644462" cy="16765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sz="6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6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6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sz="6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6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CA" sz="6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6600" b="0" i="0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5DBE76-CE6C-0A8A-565D-928F39FBB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520" y="4371552"/>
                <a:ext cx="4644462" cy="16765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5847F0-EB11-CBAB-A368-28CC9A1D4B97}"/>
              </a:ext>
            </a:extLst>
          </p:cNvPr>
          <p:cNvSpPr txBox="1"/>
          <p:nvPr/>
        </p:nvSpPr>
        <p:spPr>
          <a:xfrm>
            <a:off x="6745381" y="4395782"/>
            <a:ext cx="5446619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sz="5400" dirty="0"/>
              <a:t>Expansion always </a:t>
            </a:r>
            <a:r>
              <a:rPr lang="en-CA" sz="5400" u="sng" dirty="0"/>
              <a:t>decelerating</a:t>
            </a:r>
            <a:r>
              <a:rPr lang="en-CA" sz="5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3D9167-9FF7-857D-AEE7-FC7C0BF905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29480" y="256680"/>
              <a:ext cx="6395040" cy="561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3D9167-9FF7-857D-AEE7-FC7C0BF905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0120" y="247320"/>
                <a:ext cx="6413760" cy="563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91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42"/>
    </mc:Choice>
    <mc:Fallback xmlns="">
      <p:transition spd="slow" advTm="27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build="p"/>
      <p:bldP spid="10" grpId="0"/>
      <p:bldP spid="11" grpId="0"/>
      <p:bldP spid="1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03319-D0E5-0172-45DC-C6C6667DEBFB}"/>
                  </a:ext>
                </a:extLst>
              </p:cNvPr>
              <p:cNvSpPr txBox="1"/>
              <p:nvPr/>
            </p:nvSpPr>
            <p:spPr>
              <a:xfrm>
                <a:off x="239683" y="118598"/>
                <a:ext cx="6072217" cy="15325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6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03319-D0E5-0172-45DC-C6C6667DE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3" y="118598"/>
                <a:ext cx="6072217" cy="1532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32023E-07E2-F775-1C83-D6A31CA2B273}"/>
                  </a:ext>
                </a:extLst>
              </p:cNvPr>
              <p:cNvSpPr txBox="1"/>
              <p:nvPr/>
            </p:nvSpPr>
            <p:spPr>
              <a:xfrm>
                <a:off x="448688" y="1703385"/>
                <a:ext cx="5121317" cy="153253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32023E-07E2-F775-1C83-D6A31CA2B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8" y="1703385"/>
                <a:ext cx="5121317" cy="1532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97209C-8A7E-B1C7-2550-1E182AD155CD}"/>
                  </a:ext>
                </a:extLst>
              </p:cNvPr>
              <p:cNvSpPr txBox="1"/>
              <p:nvPr/>
            </p:nvSpPr>
            <p:spPr>
              <a:xfrm>
                <a:off x="301930" y="3429000"/>
                <a:ext cx="6647510" cy="14084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97209C-8A7E-B1C7-2550-1E182AD15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30" y="3429000"/>
                <a:ext cx="6647510" cy="14084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02F45-C4DC-EA29-526A-D792E2F744B1}"/>
                  </a:ext>
                </a:extLst>
              </p:cNvPr>
              <p:cNvSpPr txBox="1"/>
              <p:nvPr/>
            </p:nvSpPr>
            <p:spPr>
              <a:xfrm>
                <a:off x="6720789" y="390989"/>
                <a:ext cx="2292582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02F45-C4DC-EA29-526A-D792E2F7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789" y="390989"/>
                <a:ext cx="2292582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2">
                <a:extLst>
                  <a:ext uri="{FF2B5EF4-FFF2-40B4-BE49-F238E27FC236}">
                    <a16:creationId xmlns:a16="http://schemas.microsoft.com/office/drawing/2014/main" id="{E153F613-22EB-A639-31C5-429EB8C41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606474"/>
                  </p:ext>
                </p:extLst>
              </p:nvPr>
            </p:nvGraphicFramePr>
            <p:xfrm>
              <a:off x="7228063" y="3057638"/>
              <a:ext cx="4787473" cy="21511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9265">
                      <a:extLst>
                        <a:ext uri="{9D8B030D-6E8A-4147-A177-3AD203B41FA5}">
                          <a16:colId xmlns:a16="http://schemas.microsoft.com/office/drawing/2014/main" val="881523649"/>
                        </a:ext>
                      </a:extLst>
                    </a:gridCol>
                    <a:gridCol w="2488208">
                      <a:extLst>
                        <a:ext uri="{9D8B030D-6E8A-4147-A177-3AD203B41FA5}">
                          <a16:colId xmlns:a16="http://schemas.microsoft.com/office/drawing/2014/main" val="2274711300"/>
                        </a:ext>
                      </a:extLst>
                    </a:gridCol>
                  </a:tblGrid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Matter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6639499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Radiation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0510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2">
                <a:extLst>
                  <a:ext uri="{FF2B5EF4-FFF2-40B4-BE49-F238E27FC236}">
                    <a16:creationId xmlns:a16="http://schemas.microsoft.com/office/drawing/2014/main" id="{E153F613-22EB-A639-31C5-429EB8C418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606474"/>
                  </p:ext>
                </p:extLst>
              </p:nvPr>
            </p:nvGraphicFramePr>
            <p:xfrm>
              <a:off x="7228063" y="3057638"/>
              <a:ext cx="4787473" cy="21511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9265">
                      <a:extLst>
                        <a:ext uri="{9D8B030D-6E8A-4147-A177-3AD203B41FA5}">
                          <a16:colId xmlns:a16="http://schemas.microsoft.com/office/drawing/2014/main" val="881523649"/>
                        </a:ext>
                      </a:extLst>
                    </a:gridCol>
                    <a:gridCol w="2488208">
                      <a:extLst>
                        <a:ext uri="{9D8B030D-6E8A-4147-A177-3AD203B41FA5}">
                          <a16:colId xmlns:a16="http://schemas.microsoft.com/office/drawing/2014/main" val="2274711300"/>
                        </a:ext>
                      </a:extLst>
                    </a:gridCol>
                  </a:tblGrid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Matter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92665" t="-565" r="-489" b="-106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639499"/>
                      </a:ext>
                    </a:extLst>
                  </a:tr>
                  <a:tr h="1075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b="0" dirty="0"/>
                            <a:t>Radiation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92665" t="-100565" r="-489" b="-6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5106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5871633-EFA1-E587-73F3-8CFC91AB1C0C}"/>
              </a:ext>
            </a:extLst>
          </p:cNvPr>
          <p:cNvGrpSpPr/>
          <p:nvPr/>
        </p:nvGrpSpPr>
        <p:grpSpPr>
          <a:xfrm>
            <a:off x="2667053" y="4858604"/>
            <a:ext cx="2666533" cy="1919880"/>
            <a:chOff x="2667053" y="4858604"/>
            <a:chExt cx="2666533" cy="1919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C53921-B5CD-9C81-CD89-453C03BE99EF}"/>
                    </a:ext>
                  </a:extLst>
                </p:cNvPr>
                <p:cNvSpPr txBox="1"/>
                <p:nvPr/>
              </p:nvSpPr>
              <p:spPr>
                <a:xfrm>
                  <a:off x="2667053" y="5208824"/>
                  <a:ext cx="2666533" cy="156966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/>
                  <a:r>
                    <a:rPr lang="en-CA" sz="4800" dirty="0"/>
                    <a:t>as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C53921-B5CD-9C81-CD89-453C03BE99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53" y="5208824"/>
                  <a:ext cx="2666533" cy="1569660"/>
                </a:xfrm>
                <a:prstGeom prst="rect">
                  <a:avLst/>
                </a:prstGeom>
                <a:blipFill>
                  <a:blip r:embed="rId8"/>
                  <a:stretch>
                    <a:fillRect l="-8924" b="-1976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D8686A84-B498-EF58-B447-74C08C1B1B0C}"/>
                </a:ext>
              </a:extLst>
            </p:cNvPr>
            <p:cNvSpPr/>
            <p:nvPr/>
          </p:nvSpPr>
          <p:spPr>
            <a:xfrm rot="5400000">
              <a:off x="3799001" y="4391738"/>
              <a:ext cx="402639" cy="133637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472333E-8AA2-553A-33F5-59BF7671A1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45200" y="92160"/>
              <a:ext cx="8298720" cy="595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472333E-8AA2-553A-33F5-59BF7671A1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5840" y="82800"/>
                <a:ext cx="8317440" cy="5975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69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83"/>
    </mc:Choice>
    <mc:Fallback xmlns="">
      <p:transition spd="slow" advTm="43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1D7136-FF06-8775-3C57-F5C33A3267D8}"/>
                  </a:ext>
                </a:extLst>
              </p:cNvPr>
              <p:cNvSpPr txBox="1"/>
              <p:nvPr/>
            </p:nvSpPr>
            <p:spPr>
              <a:xfrm>
                <a:off x="6514193" y="1761214"/>
                <a:ext cx="5518464" cy="13360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540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sz="5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−3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1D7136-FF06-8775-3C57-F5C33A326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193" y="1761214"/>
                <a:ext cx="5518464" cy="1336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CFA8A-4999-30D3-3CD5-92444B2DE4C3}"/>
                  </a:ext>
                </a:extLst>
              </p:cNvPr>
              <p:cNvSpPr txBox="1"/>
              <p:nvPr/>
            </p:nvSpPr>
            <p:spPr>
              <a:xfrm>
                <a:off x="44041" y="-87488"/>
                <a:ext cx="10067880" cy="69413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56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56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GB" sz="56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6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sSup>
                      <m:sSup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5600" b="0" i="0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GB" sz="56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560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6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GB" sz="56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6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sSup>
                      <m:sSup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56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6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56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5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5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56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6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r>
                          <a:rPr lang="en-GB" sz="56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6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56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f>
                          <m:f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GB" sz="5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5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5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−3</m:t>
                        </m:r>
                        <m:f>
                          <m:f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GB" sz="5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5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f>
                          <m:f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5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5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600" i="1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f>
                      <m:fPr>
                        <m:ctrlPr>
                          <a:rPr lang="en-GB" sz="5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6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CA" sz="56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CFA8A-4999-30D3-3CD5-92444B2D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1" y="-87488"/>
                <a:ext cx="10067880" cy="6941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7C7CF-50E2-B09B-BD42-89F4A5611D85}"/>
                  </a:ext>
                </a:extLst>
              </p:cNvPr>
              <p:cNvSpPr txBox="1"/>
              <p:nvPr/>
            </p:nvSpPr>
            <p:spPr>
              <a:xfrm>
                <a:off x="7243011" y="3559084"/>
                <a:ext cx="4789646" cy="31633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400" dirty="0"/>
                  <a:t>For </a:t>
                </a:r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GB" sz="44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400" dirty="0"/>
                  <a:t>): 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CA" sz="54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7C7CF-50E2-B09B-BD42-89F4A5611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011" y="3559084"/>
                <a:ext cx="4789646" cy="3163302"/>
              </a:xfrm>
              <a:prstGeom prst="rect">
                <a:avLst/>
              </a:prstGeom>
              <a:blipFill>
                <a:blip r:embed="rId4"/>
                <a:stretch>
                  <a:fillRect l="-2904" t="-3429" r="-80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645066-1E6B-124E-719E-8F484DD91E55}"/>
              </a:ext>
            </a:extLst>
          </p:cNvPr>
          <p:cNvCxnSpPr>
            <a:cxnSpLocks/>
          </p:cNvCxnSpPr>
          <p:nvPr/>
        </p:nvCxnSpPr>
        <p:spPr>
          <a:xfrm flipH="1">
            <a:off x="4948990" y="2400300"/>
            <a:ext cx="1565203" cy="9921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B60D8-1E28-9080-674E-656456BD405B}"/>
                  </a:ext>
                </a:extLst>
              </p:cNvPr>
              <p:cNvSpPr txBox="1"/>
              <p:nvPr/>
            </p:nvSpPr>
            <p:spPr>
              <a:xfrm>
                <a:off x="4825487" y="5853865"/>
                <a:ext cx="21571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/>
                  <a:t>(for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3200" dirty="0"/>
                  <a:t>)</a:t>
                </a:r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8B60D8-1E28-9080-674E-656456BD4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87" y="5853865"/>
                <a:ext cx="2157114" cy="584775"/>
              </a:xfrm>
              <a:prstGeom prst="rect">
                <a:avLst/>
              </a:prstGeom>
              <a:blipFill>
                <a:blip r:embed="rId5"/>
                <a:stretch>
                  <a:fillRect l="-3399" t="-12500" r="-3399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2E342C5-AFB1-632C-07EB-27FC3809ECF8}"/>
              </a:ext>
            </a:extLst>
          </p:cNvPr>
          <p:cNvSpPr txBox="1"/>
          <p:nvPr/>
        </p:nvSpPr>
        <p:spPr>
          <a:xfrm>
            <a:off x="7658100" y="52033"/>
            <a:ext cx="44767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Proof from Sean Carroll’s lecture notes </a:t>
            </a:r>
            <a:br>
              <a:rPr lang="en-GB" sz="3200" dirty="0"/>
            </a:br>
            <a:r>
              <a:rPr lang="en-GB" sz="3200" dirty="0"/>
              <a:t>(in description)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404678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4"/>
    </mc:Choice>
    <mc:Fallback xmlns="">
      <p:transition spd="slow" advTm="7474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97209C-8A7E-B1C7-2550-1E182AD155CD}"/>
                  </a:ext>
                </a:extLst>
              </p:cNvPr>
              <p:cNvSpPr txBox="1"/>
              <p:nvPr/>
            </p:nvSpPr>
            <p:spPr>
              <a:xfrm>
                <a:off x="129162" y="2491230"/>
                <a:ext cx="6647510" cy="14084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97209C-8A7E-B1C7-2550-1E182AD15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2" y="2491230"/>
                <a:ext cx="6647510" cy="1408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02F45-C4DC-EA29-526A-D792E2F744B1}"/>
                  </a:ext>
                </a:extLst>
              </p:cNvPr>
              <p:cNvSpPr txBox="1"/>
              <p:nvPr/>
            </p:nvSpPr>
            <p:spPr>
              <a:xfrm>
                <a:off x="9722954" y="390988"/>
                <a:ext cx="2292582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02F45-C4DC-EA29-526A-D792E2F7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54" y="390988"/>
                <a:ext cx="2292582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AE554-79A8-162F-FB28-101D123977C4}"/>
                  </a:ext>
                </a:extLst>
              </p:cNvPr>
              <p:cNvSpPr txBox="1"/>
              <p:nvPr/>
            </p:nvSpPr>
            <p:spPr>
              <a:xfrm>
                <a:off x="129162" y="483320"/>
                <a:ext cx="6504113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Open universe (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4800" dirty="0"/>
                  <a:t>):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AE554-79A8-162F-FB28-101D12397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2" y="483320"/>
                <a:ext cx="6504113" cy="830997"/>
              </a:xfrm>
              <a:prstGeom prst="rect">
                <a:avLst/>
              </a:prstGeom>
              <a:blipFill>
                <a:blip r:embed="rId5"/>
                <a:stretch>
                  <a:fillRect l="-4011" t="-14085" r="-2052" b="-3450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2BD2CF-0939-028F-8A6D-8745570CEDA4}"/>
                  </a:ext>
                </a:extLst>
              </p:cNvPr>
              <p:cNvSpPr txBox="1"/>
              <p:nvPr/>
            </p:nvSpPr>
            <p:spPr>
              <a:xfrm>
                <a:off x="6887447" y="194589"/>
                <a:ext cx="2617741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CA" sz="4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4400" dirty="0"/>
                        <m:t>as</m:t>
                      </m:r>
                      <m:r>
                        <m:rPr>
                          <m:nor/>
                        </m:rPr>
                        <a:rPr lang="en-CA" sz="4400" dirty="0"/>
                        <m:t> </m:t>
                      </m:r>
                      <m:r>
                        <a:rPr lang="en-CA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2BD2CF-0939-028F-8A6D-8745570CE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447" y="194589"/>
                <a:ext cx="2617741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D2A66B-35AB-E582-7C70-7CDE220064EB}"/>
                  </a:ext>
                </a:extLst>
              </p:cNvPr>
              <p:cNvSpPr txBox="1"/>
              <p:nvPr/>
            </p:nvSpPr>
            <p:spPr>
              <a:xfrm>
                <a:off x="475287" y="1292340"/>
                <a:ext cx="4208076" cy="49552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000" dirty="0"/>
                  <a:t>As </a:t>
                </a:r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r>
                  <a:rPr lang="en-CA" sz="6000" dirty="0"/>
                  <a:t>…</a:t>
                </a:r>
              </a:p>
              <a:p>
                <a:pPr>
                  <a:spcAft>
                    <a:spcPts val="1200"/>
                  </a:spcAft>
                </a:pPr>
                <a:endParaRPr lang="en-CA" sz="4800" dirty="0"/>
              </a:p>
              <a:p>
                <a:pPr>
                  <a:spcAft>
                    <a:spcPts val="1200"/>
                  </a:spcAft>
                </a:pPr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60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D2A66B-35AB-E582-7C70-7CDE2200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87" y="1292340"/>
                <a:ext cx="4208076" cy="4955203"/>
              </a:xfrm>
              <a:prstGeom prst="rect">
                <a:avLst/>
              </a:prstGeom>
              <a:blipFill>
                <a:blip r:embed="rId7"/>
                <a:stretch>
                  <a:fillRect l="-8841" t="-3813" r="-24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59E69339-E315-6CBB-6855-2071198D6490}"/>
              </a:ext>
            </a:extLst>
          </p:cNvPr>
          <p:cNvGrpSpPr/>
          <p:nvPr/>
        </p:nvGrpSpPr>
        <p:grpSpPr>
          <a:xfrm>
            <a:off x="6509288" y="2026585"/>
            <a:ext cx="5682712" cy="4948258"/>
            <a:chOff x="6509288" y="2026585"/>
            <a:chExt cx="5682712" cy="49482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AF555B-1322-B43C-8AE8-3E9AEF85A9B2}"/>
                </a:ext>
              </a:extLst>
            </p:cNvPr>
            <p:cNvGrpSpPr/>
            <p:nvPr/>
          </p:nvGrpSpPr>
          <p:grpSpPr>
            <a:xfrm>
              <a:off x="6509288" y="2320427"/>
              <a:ext cx="5067946" cy="4499473"/>
              <a:chOff x="1743654" y="1130470"/>
              <a:chExt cx="5067946" cy="536612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87B1478-733B-2D08-703B-21D7F485C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506794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A284F5B-BB1E-DA8B-AFC5-D7137DC6DE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9495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CC0982F-8405-51E4-0C4A-BA69BA327D95}"/>
                    </a:ext>
                  </a:extLst>
                </p:cNvPr>
                <p:cNvSpPr txBox="1"/>
                <p:nvPr/>
              </p:nvSpPr>
              <p:spPr>
                <a:xfrm>
                  <a:off x="7119693" y="2026585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CC0982F-8405-51E4-0C4A-BA69BA327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693" y="2026585"/>
                  <a:ext cx="1524000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461A91-1F1F-6DB8-DC9C-49C38F08F7FE}"/>
                    </a:ext>
                  </a:extLst>
                </p:cNvPr>
                <p:cNvSpPr txBox="1"/>
                <p:nvPr/>
              </p:nvSpPr>
              <p:spPr>
                <a:xfrm>
                  <a:off x="11540307" y="5959180"/>
                  <a:ext cx="651693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461A91-1F1F-6DB8-DC9C-49C38F08F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0307" y="5959180"/>
                  <a:ext cx="651693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FAB123-D225-9323-440F-9318A5A539D8}"/>
              </a:ext>
            </a:extLst>
          </p:cNvPr>
          <p:cNvGrpSpPr/>
          <p:nvPr/>
        </p:nvGrpSpPr>
        <p:grpSpPr>
          <a:xfrm>
            <a:off x="8196317" y="2148970"/>
            <a:ext cx="3363501" cy="4230994"/>
            <a:chOff x="8198950" y="2256706"/>
            <a:chExt cx="3363501" cy="42309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51851B-AF2C-6ADC-BC27-B86A7C6EE066}"/>
                </a:ext>
              </a:extLst>
            </p:cNvPr>
            <p:cNvSpPr/>
            <p:nvPr/>
          </p:nvSpPr>
          <p:spPr>
            <a:xfrm rot="5400000" flipH="1">
              <a:off x="7760549" y="4532918"/>
              <a:ext cx="2393183" cy="1516381"/>
            </a:xfrm>
            <a:custGeom>
              <a:avLst/>
              <a:gdLst>
                <a:gd name="connsiteX0" fmla="*/ 0 w 4953000"/>
                <a:gd name="connsiteY0" fmla="*/ 4838700 h 4838700"/>
                <a:gd name="connsiteX1" fmla="*/ 66675 w 4953000"/>
                <a:gd name="connsiteY1" fmla="*/ 4838700 h 4838700"/>
                <a:gd name="connsiteX2" fmla="*/ 561975 w 4953000"/>
                <a:gd name="connsiteY2" fmla="*/ 4829175 h 4838700"/>
                <a:gd name="connsiteX3" fmla="*/ 1085850 w 4953000"/>
                <a:gd name="connsiteY3" fmla="*/ 4810125 h 4838700"/>
                <a:gd name="connsiteX4" fmla="*/ 1647825 w 4953000"/>
                <a:gd name="connsiteY4" fmla="*/ 4772025 h 4838700"/>
                <a:gd name="connsiteX5" fmla="*/ 2143125 w 4953000"/>
                <a:gd name="connsiteY5" fmla="*/ 4705350 h 4838700"/>
                <a:gd name="connsiteX6" fmla="*/ 2800350 w 4953000"/>
                <a:gd name="connsiteY6" fmla="*/ 4524375 h 4838700"/>
                <a:gd name="connsiteX7" fmla="*/ 3286125 w 4953000"/>
                <a:gd name="connsiteY7" fmla="*/ 4286250 h 4838700"/>
                <a:gd name="connsiteX8" fmla="*/ 3686175 w 4953000"/>
                <a:gd name="connsiteY8" fmla="*/ 3886200 h 4838700"/>
                <a:gd name="connsiteX9" fmla="*/ 4029075 w 4953000"/>
                <a:gd name="connsiteY9" fmla="*/ 3352800 h 4838700"/>
                <a:gd name="connsiteX10" fmla="*/ 4314825 w 4953000"/>
                <a:gd name="connsiteY10" fmla="*/ 2695575 h 4838700"/>
                <a:gd name="connsiteX11" fmla="*/ 4572000 w 4953000"/>
                <a:gd name="connsiteY11" fmla="*/ 1895475 h 4838700"/>
                <a:gd name="connsiteX12" fmla="*/ 4791075 w 4953000"/>
                <a:gd name="connsiteY12" fmla="*/ 923925 h 4838700"/>
                <a:gd name="connsiteX13" fmla="*/ 4953000 w 4953000"/>
                <a:gd name="connsiteY13" fmla="*/ 0 h 4838700"/>
                <a:gd name="connsiteX0" fmla="*/ 0 w 4953000"/>
                <a:gd name="connsiteY0" fmla="*/ 4838700 h 4838700"/>
                <a:gd name="connsiteX1" fmla="*/ 561975 w 4953000"/>
                <a:gd name="connsiteY1" fmla="*/ 4829175 h 4838700"/>
                <a:gd name="connsiteX2" fmla="*/ 1085850 w 4953000"/>
                <a:gd name="connsiteY2" fmla="*/ 4810125 h 4838700"/>
                <a:gd name="connsiteX3" fmla="*/ 1647825 w 4953000"/>
                <a:gd name="connsiteY3" fmla="*/ 4772025 h 4838700"/>
                <a:gd name="connsiteX4" fmla="*/ 2143125 w 4953000"/>
                <a:gd name="connsiteY4" fmla="*/ 4705350 h 4838700"/>
                <a:gd name="connsiteX5" fmla="*/ 2800350 w 4953000"/>
                <a:gd name="connsiteY5" fmla="*/ 4524375 h 4838700"/>
                <a:gd name="connsiteX6" fmla="*/ 3286125 w 4953000"/>
                <a:gd name="connsiteY6" fmla="*/ 4286250 h 4838700"/>
                <a:gd name="connsiteX7" fmla="*/ 3686175 w 4953000"/>
                <a:gd name="connsiteY7" fmla="*/ 3886200 h 4838700"/>
                <a:gd name="connsiteX8" fmla="*/ 4029075 w 4953000"/>
                <a:gd name="connsiteY8" fmla="*/ 3352800 h 4838700"/>
                <a:gd name="connsiteX9" fmla="*/ 4314825 w 4953000"/>
                <a:gd name="connsiteY9" fmla="*/ 2695575 h 4838700"/>
                <a:gd name="connsiteX10" fmla="*/ 4572000 w 4953000"/>
                <a:gd name="connsiteY10" fmla="*/ 1895475 h 4838700"/>
                <a:gd name="connsiteX11" fmla="*/ 4791075 w 4953000"/>
                <a:gd name="connsiteY11" fmla="*/ 923925 h 4838700"/>
                <a:gd name="connsiteX12" fmla="*/ 4953000 w 4953000"/>
                <a:gd name="connsiteY12" fmla="*/ 0 h 4838700"/>
                <a:gd name="connsiteX0" fmla="*/ -1 w 4391024"/>
                <a:gd name="connsiteY0" fmla="*/ 4829175 h 4829175"/>
                <a:gd name="connsiteX1" fmla="*/ 523874 w 4391024"/>
                <a:gd name="connsiteY1" fmla="*/ 4810125 h 4829175"/>
                <a:gd name="connsiteX2" fmla="*/ 1085849 w 4391024"/>
                <a:gd name="connsiteY2" fmla="*/ 4772025 h 4829175"/>
                <a:gd name="connsiteX3" fmla="*/ 1581149 w 4391024"/>
                <a:gd name="connsiteY3" fmla="*/ 4705350 h 4829175"/>
                <a:gd name="connsiteX4" fmla="*/ 2238374 w 4391024"/>
                <a:gd name="connsiteY4" fmla="*/ 4524375 h 4829175"/>
                <a:gd name="connsiteX5" fmla="*/ 2724149 w 4391024"/>
                <a:gd name="connsiteY5" fmla="*/ 4286250 h 4829175"/>
                <a:gd name="connsiteX6" fmla="*/ 3124199 w 4391024"/>
                <a:gd name="connsiteY6" fmla="*/ 3886200 h 4829175"/>
                <a:gd name="connsiteX7" fmla="*/ 3467099 w 4391024"/>
                <a:gd name="connsiteY7" fmla="*/ 3352800 h 4829175"/>
                <a:gd name="connsiteX8" fmla="*/ 3752849 w 4391024"/>
                <a:gd name="connsiteY8" fmla="*/ 2695575 h 4829175"/>
                <a:gd name="connsiteX9" fmla="*/ 4010024 w 4391024"/>
                <a:gd name="connsiteY9" fmla="*/ 1895475 h 4829175"/>
                <a:gd name="connsiteX10" fmla="*/ 4229099 w 4391024"/>
                <a:gd name="connsiteY10" fmla="*/ 923925 h 4829175"/>
                <a:gd name="connsiteX11" fmla="*/ 4391024 w 4391024"/>
                <a:gd name="connsiteY11" fmla="*/ 0 h 4829175"/>
                <a:gd name="connsiteX0" fmla="*/ 0 w 3867150"/>
                <a:gd name="connsiteY0" fmla="*/ 4810125 h 4810125"/>
                <a:gd name="connsiteX1" fmla="*/ 561975 w 3867150"/>
                <a:gd name="connsiteY1" fmla="*/ 4772025 h 4810125"/>
                <a:gd name="connsiteX2" fmla="*/ 1057275 w 3867150"/>
                <a:gd name="connsiteY2" fmla="*/ 4705350 h 4810125"/>
                <a:gd name="connsiteX3" fmla="*/ 1714500 w 3867150"/>
                <a:gd name="connsiteY3" fmla="*/ 4524375 h 4810125"/>
                <a:gd name="connsiteX4" fmla="*/ 2200275 w 3867150"/>
                <a:gd name="connsiteY4" fmla="*/ 4286250 h 4810125"/>
                <a:gd name="connsiteX5" fmla="*/ 2600325 w 3867150"/>
                <a:gd name="connsiteY5" fmla="*/ 3886200 h 4810125"/>
                <a:gd name="connsiteX6" fmla="*/ 2943225 w 3867150"/>
                <a:gd name="connsiteY6" fmla="*/ 3352800 h 4810125"/>
                <a:gd name="connsiteX7" fmla="*/ 3228975 w 3867150"/>
                <a:gd name="connsiteY7" fmla="*/ 2695575 h 4810125"/>
                <a:gd name="connsiteX8" fmla="*/ 3486150 w 3867150"/>
                <a:gd name="connsiteY8" fmla="*/ 1895475 h 4810125"/>
                <a:gd name="connsiteX9" fmla="*/ 3705225 w 3867150"/>
                <a:gd name="connsiteY9" fmla="*/ 923925 h 4810125"/>
                <a:gd name="connsiteX10" fmla="*/ 3867150 w 3867150"/>
                <a:gd name="connsiteY10" fmla="*/ 0 h 4810125"/>
                <a:gd name="connsiteX0" fmla="*/ -1 w 3305174"/>
                <a:gd name="connsiteY0" fmla="*/ 4772025 h 4772025"/>
                <a:gd name="connsiteX1" fmla="*/ 495299 w 3305174"/>
                <a:gd name="connsiteY1" fmla="*/ 4705350 h 4772025"/>
                <a:gd name="connsiteX2" fmla="*/ 1152524 w 3305174"/>
                <a:gd name="connsiteY2" fmla="*/ 4524375 h 4772025"/>
                <a:gd name="connsiteX3" fmla="*/ 1638299 w 3305174"/>
                <a:gd name="connsiteY3" fmla="*/ 4286250 h 4772025"/>
                <a:gd name="connsiteX4" fmla="*/ 2038349 w 3305174"/>
                <a:gd name="connsiteY4" fmla="*/ 3886200 h 4772025"/>
                <a:gd name="connsiteX5" fmla="*/ 2381249 w 3305174"/>
                <a:gd name="connsiteY5" fmla="*/ 3352800 h 4772025"/>
                <a:gd name="connsiteX6" fmla="*/ 2666999 w 3305174"/>
                <a:gd name="connsiteY6" fmla="*/ 2695575 h 4772025"/>
                <a:gd name="connsiteX7" fmla="*/ 2924174 w 3305174"/>
                <a:gd name="connsiteY7" fmla="*/ 1895475 h 4772025"/>
                <a:gd name="connsiteX8" fmla="*/ 3143249 w 3305174"/>
                <a:gd name="connsiteY8" fmla="*/ 923925 h 4772025"/>
                <a:gd name="connsiteX9" fmla="*/ 3305174 w 3305174"/>
                <a:gd name="connsiteY9" fmla="*/ 0 h 4772025"/>
                <a:gd name="connsiteX0" fmla="*/ 0 w 3143250"/>
                <a:gd name="connsiteY0" fmla="*/ 3848100 h 3848100"/>
                <a:gd name="connsiteX1" fmla="*/ 495300 w 3143250"/>
                <a:gd name="connsiteY1" fmla="*/ 3781425 h 3848100"/>
                <a:gd name="connsiteX2" fmla="*/ 1152525 w 3143250"/>
                <a:gd name="connsiteY2" fmla="*/ 3600450 h 3848100"/>
                <a:gd name="connsiteX3" fmla="*/ 1638300 w 3143250"/>
                <a:gd name="connsiteY3" fmla="*/ 3362325 h 3848100"/>
                <a:gd name="connsiteX4" fmla="*/ 2038350 w 3143250"/>
                <a:gd name="connsiteY4" fmla="*/ 2962275 h 3848100"/>
                <a:gd name="connsiteX5" fmla="*/ 2381250 w 3143250"/>
                <a:gd name="connsiteY5" fmla="*/ 2428875 h 3848100"/>
                <a:gd name="connsiteX6" fmla="*/ 2667000 w 3143250"/>
                <a:gd name="connsiteY6" fmla="*/ 1771650 h 3848100"/>
                <a:gd name="connsiteX7" fmla="*/ 2924175 w 3143250"/>
                <a:gd name="connsiteY7" fmla="*/ 971550 h 3848100"/>
                <a:gd name="connsiteX8" fmla="*/ 3143250 w 3143250"/>
                <a:gd name="connsiteY8" fmla="*/ 0 h 3848100"/>
                <a:gd name="connsiteX0" fmla="*/ 0 w 2924175"/>
                <a:gd name="connsiteY0" fmla="*/ 2876550 h 2876550"/>
                <a:gd name="connsiteX1" fmla="*/ 495300 w 2924175"/>
                <a:gd name="connsiteY1" fmla="*/ 2809875 h 2876550"/>
                <a:gd name="connsiteX2" fmla="*/ 1152525 w 2924175"/>
                <a:gd name="connsiteY2" fmla="*/ 2628900 h 2876550"/>
                <a:gd name="connsiteX3" fmla="*/ 1638300 w 2924175"/>
                <a:gd name="connsiteY3" fmla="*/ 2390775 h 2876550"/>
                <a:gd name="connsiteX4" fmla="*/ 2038350 w 2924175"/>
                <a:gd name="connsiteY4" fmla="*/ 1990725 h 2876550"/>
                <a:gd name="connsiteX5" fmla="*/ 2381250 w 2924175"/>
                <a:gd name="connsiteY5" fmla="*/ 1457325 h 2876550"/>
                <a:gd name="connsiteX6" fmla="*/ 2667000 w 2924175"/>
                <a:gd name="connsiteY6" fmla="*/ 800100 h 2876550"/>
                <a:gd name="connsiteX7" fmla="*/ 2924175 w 2924175"/>
                <a:gd name="connsiteY7" fmla="*/ 0 h 2876550"/>
                <a:gd name="connsiteX0" fmla="*/ 0 w 2667000"/>
                <a:gd name="connsiteY0" fmla="*/ 2076450 h 2076450"/>
                <a:gd name="connsiteX1" fmla="*/ 495300 w 2667000"/>
                <a:gd name="connsiteY1" fmla="*/ 2009775 h 2076450"/>
                <a:gd name="connsiteX2" fmla="*/ 1152525 w 2667000"/>
                <a:gd name="connsiteY2" fmla="*/ 1828800 h 2076450"/>
                <a:gd name="connsiteX3" fmla="*/ 1638300 w 2667000"/>
                <a:gd name="connsiteY3" fmla="*/ 1590675 h 2076450"/>
                <a:gd name="connsiteX4" fmla="*/ 2038350 w 2667000"/>
                <a:gd name="connsiteY4" fmla="*/ 1190625 h 2076450"/>
                <a:gd name="connsiteX5" fmla="*/ 2381250 w 2667000"/>
                <a:gd name="connsiteY5" fmla="*/ 657225 h 2076450"/>
                <a:gd name="connsiteX6" fmla="*/ 2667000 w 2667000"/>
                <a:gd name="connsiteY6" fmla="*/ 0 h 2076450"/>
                <a:gd name="connsiteX0" fmla="*/ 0 w 2381250"/>
                <a:gd name="connsiteY0" fmla="*/ 1419225 h 1419225"/>
                <a:gd name="connsiteX1" fmla="*/ 495300 w 2381250"/>
                <a:gd name="connsiteY1" fmla="*/ 1352550 h 1419225"/>
                <a:gd name="connsiteX2" fmla="*/ 1152525 w 2381250"/>
                <a:gd name="connsiteY2" fmla="*/ 1171575 h 1419225"/>
                <a:gd name="connsiteX3" fmla="*/ 1638300 w 2381250"/>
                <a:gd name="connsiteY3" fmla="*/ 933450 h 1419225"/>
                <a:gd name="connsiteX4" fmla="*/ 2038350 w 2381250"/>
                <a:gd name="connsiteY4" fmla="*/ 533400 h 1419225"/>
                <a:gd name="connsiteX5" fmla="*/ 2381250 w 2381250"/>
                <a:gd name="connsiteY5" fmla="*/ 0 h 1419225"/>
                <a:gd name="connsiteX0" fmla="*/ 0 w 2038350"/>
                <a:gd name="connsiteY0" fmla="*/ 885825 h 885825"/>
                <a:gd name="connsiteX1" fmla="*/ 495300 w 2038350"/>
                <a:gd name="connsiteY1" fmla="*/ 819150 h 885825"/>
                <a:gd name="connsiteX2" fmla="*/ 1152525 w 2038350"/>
                <a:gd name="connsiteY2" fmla="*/ 638175 h 885825"/>
                <a:gd name="connsiteX3" fmla="*/ 1638300 w 2038350"/>
                <a:gd name="connsiteY3" fmla="*/ 400050 h 885825"/>
                <a:gd name="connsiteX4" fmla="*/ 2038350 w 2038350"/>
                <a:gd name="connsiteY4" fmla="*/ 0 h 885825"/>
                <a:gd name="connsiteX0" fmla="*/ 0 w 1638300"/>
                <a:gd name="connsiteY0" fmla="*/ 485775 h 485775"/>
                <a:gd name="connsiteX1" fmla="*/ 495300 w 1638300"/>
                <a:gd name="connsiteY1" fmla="*/ 419100 h 485775"/>
                <a:gd name="connsiteX2" fmla="*/ 1152525 w 1638300"/>
                <a:gd name="connsiteY2" fmla="*/ 238125 h 485775"/>
                <a:gd name="connsiteX3" fmla="*/ 1638300 w 1638300"/>
                <a:gd name="connsiteY3" fmla="*/ 0 h 485775"/>
                <a:gd name="connsiteX0" fmla="*/ 0 w 1687438"/>
                <a:gd name="connsiteY0" fmla="*/ 483346 h 483346"/>
                <a:gd name="connsiteX1" fmla="*/ 495300 w 1687438"/>
                <a:gd name="connsiteY1" fmla="*/ 416671 h 483346"/>
                <a:gd name="connsiteX2" fmla="*/ 1152525 w 1687438"/>
                <a:gd name="connsiteY2" fmla="*/ 235696 h 483346"/>
                <a:gd name="connsiteX3" fmla="*/ 1687438 w 1687438"/>
                <a:gd name="connsiteY3" fmla="*/ 0 h 483346"/>
                <a:gd name="connsiteX0" fmla="*/ 0 w 1687438"/>
                <a:gd name="connsiteY0" fmla="*/ 483346 h 483346"/>
                <a:gd name="connsiteX1" fmla="*/ 495300 w 1687438"/>
                <a:gd name="connsiteY1" fmla="*/ 416671 h 483346"/>
                <a:gd name="connsiteX2" fmla="*/ 1152525 w 1687438"/>
                <a:gd name="connsiteY2" fmla="*/ 235696 h 483346"/>
                <a:gd name="connsiteX3" fmla="*/ 1687438 w 1687438"/>
                <a:gd name="connsiteY3" fmla="*/ 0 h 483346"/>
                <a:gd name="connsiteX0" fmla="*/ 0 w 1687438"/>
                <a:gd name="connsiteY0" fmla="*/ 483346 h 483346"/>
                <a:gd name="connsiteX1" fmla="*/ 495300 w 1687438"/>
                <a:gd name="connsiteY1" fmla="*/ 416671 h 483346"/>
                <a:gd name="connsiteX2" fmla="*/ 1152525 w 1687438"/>
                <a:gd name="connsiteY2" fmla="*/ 235696 h 483346"/>
                <a:gd name="connsiteX3" fmla="*/ 1687438 w 1687438"/>
                <a:gd name="connsiteY3" fmla="*/ 0 h 483346"/>
                <a:gd name="connsiteX0" fmla="*/ 0 w 1714737"/>
                <a:gd name="connsiteY0" fmla="*/ 483346 h 483346"/>
                <a:gd name="connsiteX1" fmla="*/ 495300 w 1714737"/>
                <a:gd name="connsiteY1" fmla="*/ 416671 h 483346"/>
                <a:gd name="connsiteX2" fmla="*/ 1152525 w 1714737"/>
                <a:gd name="connsiteY2" fmla="*/ 235696 h 483346"/>
                <a:gd name="connsiteX3" fmla="*/ 1714737 w 1714737"/>
                <a:gd name="connsiteY3" fmla="*/ 0 h 483346"/>
                <a:gd name="connsiteX0" fmla="*/ 0 w 1714737"/>
                <a:gd name="connsiteY0" fmla="*/ 483346 h 483346"/>
                <a:gd name="connsiteX1" fmla="*/ 495300 w 1714737"/>
                <a:gd name="connsiteY1" fmla="*/ 416671 h 483346"/>
                <a:gd name="connsiteX2" fmla="*/ 1152525 w 1714737"/>
                <a:gd name="connsiteY2" fmla="*/ 235696 h 483346"/>
                <a:gd name="connsiteX3" fmla="*/ 1714737 w 1714737"/>
                <a:gd name="connsiteY3" fmla="*/ 0 h 48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737" h="483346">
                  <a:moveTo>
                    <a:pt x="0" y="483346"/>
                  </a:moveTo>
                  <a:cubicBezTo>
                    <a:pt x="176212" y="465884"/>
                    <a:pt x="303213" y="457946"/>
                    <a:pt x="495300" y="416671"/>
                  </a:cubicBezTo>
                  <a:cubicBezTo>
                    <a:pt x="687387" y="375396"/>
                    <a:pt x="949286" y="305141"/>
                    <a:pt x="1152525" y="235696"/>
                  </a:cubicBezTo>
                  <a:cubicBezTo>
                    <a:pt x="1355765" y="166251"/>
                    <a:pt x="1545260" y="72764"/>
                    <a:pt x="1714737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5B7D93-DA10-75C8-E8D3-E87F91542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8704" y="2256706"/>
              <a:ext cx="2133747" cy="2133747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FECAD4-CB47-058C-22ED-81C621572DD2}"/>
              </a:ext>
            </a:extLst>
          </p:cNvPr>
          <p:cNvGrpSpPr/>
          <p:nvPr/>
        </p:nvGrpSpPr>
        <p:grpSpPr>
          <a:xfrm>
            <a:off x="6776672" y="2514542"/>
            <a:ext cx="4148869" cy="4148869"/>
            <a:chOff x="6776672" y="2514542"/>
            <a:chExt cx="4148869" cy="414886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510EA90-47A1-4214-C66F-338B63E8C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672" y="2514542"/>
              <a:ext cx="4148869" cy="414886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4FF40C-6E7D-971F-3ABB-EBA5802F10E0}"/>
                    </a:ext>
                  </a:extLst>
                </p:cNvPr>
                <p:cNvSpPr txBox="1"/>
                <p:nvPr/>
              </p:nvSpPr>
              <p:spPr>
                <a:xfrm rot="18900000">
                  <a:off x="8274883" y="2835163"/>
                  <a:ext cx="2460610" cy="83099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slope =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4FF40C-6E7D-971F-3ABB-EBA5802F1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8274883" y="2835163"/>
                  <a:ext cx="2460610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11227" t="-2089" r="-7572" b="-1671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D6A6AC8-EB9B-140A-3AA7-C8A9920041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6200" y="2246760"/>
              <a:ext cx="8710920" cy="3935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D6A6AC8-EB9B-140A-3AA7-C8A9920041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96840" y="2237400"/>
                <a:ext cx="8729640" cy="395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61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04"/>
    </mc:Choice>
    <mc:Fallback xmlns="">
      <p:transition spd="slow" advTm="44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4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02F45-C4DC-EA29-526A-D792E2F744B1}"/>
                  </a:ext>
                </a:extLst>
              </p:cNvPr>
              <p:cNvSpPr txBox="1"/>
              <p:nvPr/>
            </p:nvSpPr>
            <p:spPr>
              <a:xfrm>
                <a:off x="9722954" y="390988"/>
                <a:ext cx="2292582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02F45-C4DC-EA29-526A-D792E2F7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54" y="390988"/>
                <a:ext cx="2292582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AE554-79A8-162F-FB28-101D123977C4}"/>
                  </a:ext>
                </a:extLst>
              </p:cNvPr>
              <p:cNvSpPr txBox="1"/>
              <p:nvPr/>
            </p:nvSpPr>
            <p:spPr>
              <a:xfrm>
                <a:off x="129162" y="343838"/>
                <a:ext cx="6182738" cy="9233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Flat universe (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):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AE554-79A8-162F-FB28-101D12397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2" y="343838"/>
                <a:ext cx="6182738" cy="923330"/>
              </a:xfrm>
              <a:prstGeom prst="rect">
                <a:avLst/>
              </a:prstGeom>
              <a:blipFill>
                <a:blip r:embed="rId4"/>
                <a:stretch>
                  <a:fillRect l="-5005" t="-15924" r="-4416" b="-3630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2BD2CF-0939-028F-8A6D-8745570CEDA4}"/>
                  </a:ext>
                </a:extLst>
              </p:cNvPr>
              <p:cNvSpPr txBox="1"/>
              <p:nvPr/>
            </p:nvSpPr>
            <p:spPr>
              <a:xfrm>
                <a:off x="6887447" y="194589"/>
                <a:ext cx="2617741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CA" sz="4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4400" dirty="0"/>
                        <m:t>as</m:t>
                      </m:r>
                      <m:r>
                        <m:rPr>
                          <m:nor/>
                        </m:rPr>
                        <a:rPr lang="en-CA" sz="4400" dirty="0"/>
                        <m:t> </m:t>
                      </m:r>
                      <m:r>
                        <a:rPr lang="en-CA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2BD2CF-0939-028F-8A6D-8745570CE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447" y="194589"/>
                <a:ext cx="2617741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F4EA25-217C-E533-AE83-0A1DBC27C4AC}"/>
              </a:ext>
            </a:extLst>
          </p:cNvPr>
          <p:cNvSpPr/>
          <p:nvPr/>
        </p:nvSpPr>
        <p:spPr>
          <a:xfrm>
            <a:off x="7073587" y="4262034"/>
            <a:ext cx="4643132" cy="2061274"/>
          </a:xfrm>
          <a:custGeom>
            <a:avLst/>
            <a:gdLst>
              <a:gd name="connsiteX0" fmla="*/ 0 w 4432516"/>
              <a:gd name="connsiteY0" fmla="*/ 2061274 h 2061274"/>
              <a:gd name="connsiteX1" fmla="*/ 201478 w 4432516"/>
              <a:gd name="connsiteY1" fmla="*/ 1301858 h 2061274"/>
              <a:gd name="connsiteX2" fmla="*/ 635431 w 4432516"/>
              <a:gd name="connsiteY2" fmla="*/ 697424 h 2061274"/>
              <a:gd name="connsiteX3" fmla="*/ 1317356 w 4432516"/>
              <a:gd name="connsiteY3" fmla="*/ 309966 h 2061274"/>
              <a:gd name="connsiteX4" fmla="*/ 2386739 w 4432516"/>
              <a:gd name="connsiteY4" fmla="*/ 92990 h 2061274"/>
              <a:gd name="connsiteX5" fmla="*/ 3270143 w 4432516"/>
              <a:gd name="connsiteY5" fmla="*/ 15498 h 2061274"/>
              <a:gd name="connsiteX6" fmla="*/ 4432516 w 4432516"/>
              <a:gd name="connsiteY6" fmla="*/ 0 h 206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2516" h="2061274">
                <a:moveTo>
                  <a:pt x="0" y="2061274"/>
                </a:moveTo>
                <a:cubicBezTo>
                  <a:pt x="47786" y="1795220"/>
                  <a:pt x="95573" y="1529166"/>
                  <a:pt x="201478" y="1301858"/>
                </a:cubicBezTo>
                <a:cubicBezTo>
                  <a:pt x="307383" y="1074550"/>
                  <a:pt x="449451" y="862739"/>
                  <a:pt x="635431" y="697424"/>
                </a:cubicBezTo>
                <a:cubicBezTo>
                  <a:pt x="821411" y="532109"/>
                  <a:pt x="1025471" y="410705"/>
                  <a:pt x="1317356" y="309966"/>
                </a:cubicBezTo>
                <a:cubicBezTo>
                  <a:pt x="1609241" y="209227"/>
                  <a:pt x="2061275" y="142068"/>
                  <a:pt x="2386739" y="92990"/>
                </a:cubicBezTo>
                <a:cubicBezTo>
                  <a:pt x="2712204" y="43912"/>
                  <a:pt x="2929180" y="30996"/>
                  <a:pt x="3270143" y="15498"/>
                </a:cubicBezTo>
                <a:cubicBezTo>
                  <a:pt x="3611106" y="0"/>
                  <a:pt x="4021811" y="0"/>
                  <a:pt x="4432516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B53D30-EA04-A28C-635D-A7D64FD1F490}"/>
              </a:ext>
            </a:extLst>
          </p:cNvPr>
          <p:cNvGrpSpPr/>
          <p:nvPr/>
        </p:nvGrpSpPr>
        <p:grpSpPr>
          <a:xfrm>
            <a:off x="6929969" y="3181774"/>
            <a:ext cx="5132868" cy="846496"/>
            <a:chOff x="6929969" y="3181774"/>
            <a:chExt cx="5132868" cy="84649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EE34E94-C0B7-2ED6-7006-646879EFE4EF}"/>
                </a:ext>
              </a:extLst>
            </p:cNvPr>
            <p:cNvCxnSpPr>
              <a:cxnSpLocks/>
            </p:cNvCxnSpPr>
            <p:nvPr/>
          </p:nvCxnSpPr>
          <p:spPr>
            <a:xfrm>
              <a:off x="6929969" y="4028270"/>
              <a:ext cx="5132868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0D856C-FFFF-499B-9CD5-CF1A7BBEF970}"/>
                    </a:ext>
                  </a:extLst>
                </p:cNvPr>
                <p:cNvSpPr txBox="1"/>
                <p:nvPr/>
              </p:nvSpPr>
              <p:spPr>
                <a:xfrm>
                  <a:off x="9395154" y="3181774"/>
                  <a:ext cx="2460610" cy="83099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slope =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0D856C-FFFF-499B-9CD5-CF1A7BBEF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5154" y="3181774"/>
                  <a:ext cx="2460610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0396" t="-16176" b="-3897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5B88B6-CD2B-300B-512F-144ABE4D72AC}"/>
              </a:ext>
            </a:extLst>
          </p:cNvPr>
          <p:cNvGrpSpPr/>
          <p:nvPr/>
        </p:nvGrpSpPr>
        <p:grpSpPr>
          <a:xfrm>
            <a:off x="6509288" y="2026585"/>
            <a:ext cx="5682712" cy="4948258"/>
            <a:chOff x="6509288" y="2026585"/>
            <a:chExt cx="5682712" cy="49482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D287B26-8E21-D438-1882-0CF11E1A0B5F}"/>
                </a:ext>
              </a:extLst>
            </p:cNvPr>
            <p:cNvGrpSpPr/>
            <p:nvPr/>
          </p:nvGrpSpPr>
          <p:grpSpPr>
            <a:xfrm>
              <a:off x="6509288" y="2320427"/>
              <a:ext cx="5067946" cy="4499473"/>
              <a:chOff x="1743654" y="1130470"/>
              <a:chExt cx="5067946" cy="5366121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BA6BE6C-A5F3-655E-4A0A-D94678BE7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506794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C26AE3E-4608-09BB-48F3-780807B850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9495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6C7FE2-0E3B-5697-A858-0D6360F938A6}"/>
                    </a:ext>
                  </a:extLst>
                </p:cNvPr>
                <p:cNvSpPr txBox="1"/>
                <p:nvPr/>
              </p:nvSpPr>
              <p:spPr>
                <a:xfrm>
                  <a:off x="11540307" y="5959180"/>
                  <a:ext cx="651693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96C7FE2-0E3B-5697-A858-0D6360F93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0307" y="5959180"/>
                  <a:ext cx="651693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7581D8D-5A45-D46D-6BB8-402300C89534}"/>
                    </a:ext>
                  </a:extLst>
                </p:cNvPr>
                <p:cNvSpPr txBox="1"/>
                <p:nvPr/>
              </p:nvSpPr>
              <p:spPr>
                <a:xfrm>
                  <a:off x="7119693" y="2026585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7581D8D-5A45-D46D-6BB8-402300C89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693" y="2026585"/>
                  <a:ext cx="1524000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C8BBD8-08BC-C541-0800-5F3BBA175E66}"/>
                  </a:ext>
                </a:extLst>
              </p:cNvPr>
              <p:cNvSpPr txBox="1"/>
              <p:nvPr/>
            </p:nvSpPr>
            <p:spPr>
              <a:xfrm>
                <a:off x="475287" y="1292340"/>
                <a:ext cx="4208076" cy="49552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000" dirty="0"/>
                  <a:t>As </a:t>
                </a:r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r>
                  <a:rPr lang="en-CA" sz="6000" dirty="0"/>
                  <a:t>…</a:t>
                </a:r>
              </a:p>
              <a:p>
                <a:pPr>
                  <a:spcAft>
                    <a:spcPts val="1200"/>
                  </a:spcAft>
                </a:pPr>
                <a:endParaRPr lang="en-CA" sz="4800" dirty="0"/>
              </a:p>
              <a:p>
                <a:pPr>
                  <a:spcAft>
                    <a:spcPts val="1200"/>
                  </a:spcAft>
                </a:pPr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60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C8BBD8-08BC-C541-0800-5F3BBA175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87" y="1292340"/>
                <a:ext cx="4208076" cy="4955203"/>
              </a:xfrm>
              <a:prstGeom prst="rect">
                <a:avLst/>
              </a:prstGeom>
              <a:blipFill>
                <a:blip r:embed="rId9"/>
                <a:stretch>
                  <a:fillRect l="-8841" t="-3813" r="-24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DBA90D-300C-8D55-0911-99C3D994F2F6}"/>
                  </a:ext>
                </a:extLst>
              </p:cNvPr>
              <p:cNvSpPr txBox="1"/>
              <p:nvPr/>
            </p:nvSpPr>
            <p:spPr>
              <a:xfrm>
                <a:off x="129162" y="2491230"/>
                <a:ext cx="6647510" cy="14084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DBA90D-300C-8D55-0911-99C3D994F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2" y="2491230"/>
                <a:ext cx="6647510" cy="14084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DCD6F5D-EBE5-8E1D-232D-1CDC2509B0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15480" y="2274120"/>
              <a:ext cx="10110600" cy="3957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DCD6F5D-EBE5-8E1D-232D-1CDC2509B0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06120" y="2264760"/>
                <a:ext cx="10129320" cy="39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037902-EB59-F76E-B036-86E19774BFF9}"/>
                  </a:ext>
                </a:extLst>
              </p:cNvPr>
              <p:cNvSpPr txBox="1"/>
              <p:nvPr/>
            </p:nvSpPr>
            <p:spPr>
              <a:xfrm>
                <a:off x="2976314" y="5335824"/>
                <a:ext cx="2753703" cy="1384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3600" dirty="0"/>
              </a:p>
              <a:p>
                <a:pPr algn="ctr"/>
                <a:r>
                  <a:rPr lang="en-CA" sz="2400" dirty="0"/>
                  <a:t>(from 2</a:t>
                </a:r>
                <a:r>
                  <a:rPr lang="en-CA" sz="2400" baseline="30000" dirty="0"/>
                  <a:t>nd</a:t>
                </a:r>
                <a:r>
                  <a:rPr lang="en-CA" sz="2400" dirty="0"/>
                  <a:t> Friedmann Equation)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037902-EB59-F76E-B036-86E19774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314" y="5335824"/>
                <a:ext cx="2753703" cy="1384995"/>
              </a:xfrm>
              <a:prstGeom prst="rect">
                <a:avLst/>
              </a:prstGeom>
              <a:blipFill>
                <a:blip r:embed="rId13"/>
                <a:stretch>
                  <a:fillRect l="-1747" t="-5150" r="-4803" b="-772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520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302">
        <p:fade/>
      </p:transition>
    </mc:Choice>
    <mc:Fallback xmlns="">
      <p:transition spd="med" advTm="30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27" grpId="0" uiExpand="1" build="p"/>
      <p:bldP spid="28" grpId="0" uiExpand="1"/>
      <p:bldP spid="2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1BCC4095-C072-5D5B-C468-69EC9E62ACE0}"/>
              </a:ext>
            </a:extLst>
          </p:cNvPr>
          <p:cNvSpPr/>
          <p:nvPr/>
        </p:nvSpPr>
        <p:spPr>
          <a:xfrm>
            <a:off x="7457400" y="4324027"/>
            <a:ext cx="3034951" cy="4286113"/>
          </a:xfrm>
          <a:prstGeom prst="arc">
            <a:avLst>
              <a:gd name="adj1" fmla="val 10852437"/>
              <a:gd name="adj2" fmla="val 0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97209C-8A7E-B1C7-2550-1E182AD155CD}"/>
                  </a:ext>
                </a:extLst>
              </p:cNvPr>
              <p:cNvSpPr txBox="1"/>
              <p:nvPr/>
            </p:nvSpPr>
            <p:spPr>
              <a:xfrm>
                <a:off x="129162" y="1748793"/>
                <a:ext cx="6647510" cy="14084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97209C-8A7E-B1C7-2550-1E182AD15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2" y="1748793"/>
                <a:ext cx="6647510" cy="1408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02F45-C4DC-EA29-526A-D792E2F744B1}"/>
                  </a:ext>
                </a:extLst>
              </p:cNvPr>
              <p:cNvSpPr txBox="1"/>
              <p:nvPr/>
            </p:nvSpPr>
            <p:spPr>
              <a:xfrm>
                <a:off x="9722954" y="390988"/>
                <a:ext cx="2292582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702F45-C4DC-EA29-526A-D792E2F7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54" y="390988"/>
                <a:ext cx="2292582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AE554-79A8-162F-FB28-101D123977C4}"/>
                  </a:ext>
                </a:extLst>
              </p:cNvPr>
              <p:cNvSpPr txBox="1"/>
              <p:nvPr/>
            </p:nvSpPr>
            <p:spPr>
              <a:xfrm>
                <a:off x="129162" y="483320"/>
                <a:ext cx="6540519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600" dirty="0"/>
                  <a:t>Closed universe (</a:t>
                </a:r>
                <a14:m>
                  <m:oMath xmlns:m="http://schemas.openxmlformats.org/officeDocument/2006/math">
                    <m:r>
                      <a:rPr lang="en-CA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4600" dirty="0"/>
                  <a:t>):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1AE554-79A8-162F-FB28-101D12397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2" y="483320"/>
                <a:ext cx="6540519" cy="830997"/>
              </a:xfrm>
              <a:prstGeom prst="rect">
                <a:avLst/>
              </a:prstGeom>
              <a:blipFill>
                <a:blip r:embed="rId5"/>
                <a:stretch>
                  <a:fillRect l="-3803" t="-12676" r="-1577" b="-2957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2BD2CF-0939-028F-8A6D-8745570CEDA4}"/>
                  </a:ext>
                </a:extLst>
              </p:cNvPr>
              <p:cNvSpPr txBox="1"/>
              <p:nvPr/>
            </p:nvSpPr>
            <p:spPr>
              <a:xfrm>
                <a:off x="6887447" y="194589"/>
                <a:ext cx="2617741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CA" sz="4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4400" dirty="0"/>
                        <m:t>as</m:t>
                      </m:r>
                      <m:r>
                        <m:rPr>
                          <m:nor/>
                        </m:rPr>
                        <a:rPr lang="en-CA" sz="4400" dirty="0"/>
                        <m:t> </m:t>
                      </m:r>
                      <m:r>
                        <a:rPr lang="en-CA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2BD2CF-0939-028F-8A6D-8745570CE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447" y="194589"/>
                <a:ext cx="2617741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CD6846-633A-E020-AEE2-C1A628B85366}"/>
                  </a:ext>
                </a:extLst>
              </p:cNvPr>
              <p:cNvSpPr txBox="1"/>
              <p:nvPr/>
            </p:nvSpPr>
            <p:spPr>
              <a:xfrm>
                <a:off x="129162" y="3954325"/>
                <a:ext cx="5636208" cy="222246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0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6000" dirty="0"/>
                  <a:t>…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CD6846-633A-E020-AEE2-C1A628B85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2" y="3954325"/>
                <a:ext cx="5636208" cy="2222468"/>
              </a:xfrm>
              <a:prstGeom prst="rect">
                <a:avLst/>
              </a:prstGeom>
              <a:blipFill>
                <a:blip r:embed="rId7"/>
                <a:stretch>
                  <a:fillRect l="-6486" t="-851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72B1DC86-1441-714A-9DCC-15F1E0857CFC}"/>
              </a:ext>
            </a:extLst>
          </p:cNvPr>
          <p:cNvSpPr/>
          <p:nvPr/>
        </p:nvSpPr>
        <p:spPr>
          <a:xfrm>
            <a:off x="8972551" y="4128121"/>
            <a:ext cx="2033326" cy="238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FC78E2D-082E-64C0-28ED-E0955D703EE8}"/>
              </a:ext>
            </a:extLst>
          </p:cNvPr>
          <p:cNvGrpSpPr/>
          <p:nvPr/>
        </p:nvGrpSpPr>
        <p:grpSpPr>
          <a:xfrm>
            <a:off x="6509288" y="2026585"/>
            <a:ext cx="5682712" cy="4948258"/>
            <a:chOff x="6509288" y="2026585"/>
            <a:chExt cx="5682712" cy="49482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D7511F-0CB8-8A82-BF01-C13707DC1187}"/>
                </a:ext>
              </a:extLst>
            </p:cNvPr>
            <p:cNvGrpSpPr/>
            <p:nvPr/>
          </p:nvGrpSpPr>
          <p:grpSpPr>
            <a:xfrm>
              <a:off x="6509288" y="2320427"/>
              <a:ext cx="5067946" cy="4499473"/>
              <a:chOff x="1743654" y="1130470"/>
              <a:chExt cx="5067946" cy="5366121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98A78A2-130F-F082-16EF-BA0020959B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3654" y="6125080"/>
                <a:ext cx="5067946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EE97D2F-0CBB-7D8E-B876-44A40D11C0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9495" y="1130470"/>
                <a:ext cx="0" cy="5366121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2C0F5F-B44D-CC44-6510-A8F409BE24D5}"/>
                    </a:ext>
                  </a:extLst>
                </p:cNvPr>
                <p:cNvSpPr txBox="1"/>
                <p:nvPr/>
              </p:nvSpPr>
              <p:spPr>
                <a:xfrm>
                  <a:off x="11540307" y="5959180"/>
                  <a:ext cx="651693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2C0F5F-B44D-CC44-6510-A8F409BE2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0307" y="5959180"/>
                  <a:ext cx="651693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0C14597-DFCC-75C9-9524-DF011E6A01FA}"/>
                    </a:ext>
                  </a:extLst>
                </p:cNvPr>
                <p:cNvSpPr txBox="1"/>
                <p:nvPr/>
              </p:nvSpPr>
              <p:spPr>
                <a:xfrm>
                  <a:off x="7119693" y="2026585"/>
                  <a:ext cx="15240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0C14597-DFCC-75C9-9524-DF011E6A0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693" y="2026585"/>
                  <a:ext cx="1524000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04A88C-F767-FEE3-457C-41058BB598C3}"/>
              </a:ext>
            </a:extLst>
          </p:cNvPr>
          <p:cNvGrpSpPr/>
          <p:nvPr/>
        </p:nvGrpSpPr>
        <p:grpSpPr>
          <a:xfrm>
            <a:off x="8214139" y="3030625"/>
            <a:ext cx="1882652" cy="1473992"/>
            <a:chOff x="8214139" y="3030625"/>
            <a:chExt cx="1882652" cy="14739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8157B73-1382-29D4-A719-E166E0DBE706}"/>
                </a:ext>
              </a:extLst>
            </p:cNvPr>
            <p:cNvSpPr/>
            <p:nvPr/>
          </p:nvSpPr>
          <p:spPr>
            <a:xfrm>
              <a:off x="8794284" y="4143436"/>
              <a:ext cx="361181" cy="36118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516158-A6E9-8894-530D-AA2C33294906}"/>
                    </a:ext>
                  </a:extLst>
                </p:cNvPr>
                <p:cNvSpPr txBox="1"/>
                <p:nvPr/>
              </p:nvSpPr>
              <p:spPr>
                <a:xfrm>
                  <a:off x="8214139" y="3030625"/>
                  <a:ext cx="1882652" cy="99437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516158-A6E9-8894-530D-AA2C33294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139" y="3030625"/>
                  <a:ext cx="1882652" cy="9943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F48B8E-D0BC-33BC-840A-31DD77208822}"/>
              </a:ext>
            </a:extLst>
          </p:cNvPr>
          <p:cNvGrpSpPr/>
          <p:nvPr/>
        </p:nvGrpSpPr>
        <p:grpSpPr>
          <a:xfrm>
            <a:off x="10038878" y="3429000"/>
            <a:ext cx="2243833" cy="2976267"/>
            <a:chOff x="10038878" y="3429000"/>
            <a:chExt cx="2243833" cy="297626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E3F65BB-69A8-516D-7AB7-05F7AF1CC9BD}"/>
                </a:ext>
              </a:extLst>
            </p:cNvPr>
            <p:cNvGrpSpPr/>
            <p:nvPr/>
          </p:nvGrpSpPr>
          <p:grpSpPr>
            <a:xfrm>
              <a:off x="10038878" y="3429000"/>
              <a:ext cx="2243833" cy="2751142"/>
              <a:chOff x="10038878" y="3429000"/>
              <a:chExt cx="2243833" cy="275114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26F9F5-1183-8ED0-3884-C330BC92500A}"/>
                  </a:ext>
                </a:extLst>
              </p:cNvPr>
              <p:cNvSpPr txBox="1"/>
              <p:nvPr/>
            </p:nvSpPr>
            <p:spPr>
              <a:xfrm>
                <a:off x="10038878" y="3429000"/>
                <a:ext cx="2243833" cy="15696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CA" sz="4800" dirty="0"/>
                  <a:t>“big crunch”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F2811B9-CEFC-8D07-10BA-F7E401B46B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41000" y="4887484"/>
                <a:ext cx="328245" cy="12926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81FFCE1-782E-9CE7-7925-08E6F140DEDE}"/>
                </a:ext>
              </a:extLst>
            </p:cNvPr>
            <p:cNvGrpSpPr/>
            <p:nvPr/>
          </p:nvGrpSpPr>
          <p:grpSpPr>
            <a:xfrm>
              <a:off x="10128165" y="6091332"/>
              <a:ext cx="741080" cy="313935"/>
              <a:chOff x="10128165" y="6091332"/>
              <a:chExt cx="741080" cy="31393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0A9382C-C2B1-94DB-4827-D75965D51A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87025" y="6091332"/>
                <a:ext cx="98337" cy="188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0EC50AD-0E23-1609-7783-26771A1FB8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84755" y="6312412"/>
                <a:ext cx="184490" cy="7171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C4B3CC7-DCE9-C68A-B1FC-E70277C75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128165" y="6300850"/>
                <a:ext cx="176291" cy="10441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3395EE5-52F1-8D9F-7656-4854DC815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88368" y="6091332"/>
                <a:ext cx="108202" cy="1776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C27C1D-51EF-3C93-16AC-6B01EA96F9C6}"/>
                  </a:ext>
                </a:extLst>
              </p:cNvPr>
              <p:cNvSpPr txBox="1"/>
              <p:nvPr/>
            </p:nvSpPr>
            <p:spPr>
              <a:xfrm>
                <a:off x="7988700" y="5306779"/>
                <a:ext cx="1611168" cy="6463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)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C27C1D-51EF-3C93-16AC-6B01EA96F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700" y="5306779"/>
                <a:ext cx="1611168" cy="646331"/>
              </a:xfrm>
              <a:prstGeom prst="rect">
                <a:avLst/>
              </a:prstGeom>
              <a:blipFill>
                <a:blip r:embed="rId11"/>
                <a:stretch>
                  <a:fillRect l="-9963" t="-11607" r="-14022" b="-3035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5A33F0D-333A-D60C-D710-98557C8782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5920" y="2823480"/>
              <a:ext cx="8269200" cy="2172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5A33F0D-333A-D60C-D710-98557C878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6560" y="2814120"/>
                <a:ext cx="8287920" cy="2191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64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121">
        <p:fade/>
      </p:transition>
    </mc:Choice>
    <mc:Fallback xmlns="">
      <p:transition spd="med" advTm="43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1" grpId="0" animBg="1"/>
      <p:bldP spid="8" grpId="0" build="p"/>
      <p:bldP spid="50" grpId="0" animBg="1"/>
      <p:bldP spid="5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9CB899-195F-AA66-DCA2-6B080D503771}"/>
              </a:ext>
            </a:extLst>
          </p:cNvPr>
          <p:cNvGrpSpPr/>
          <p:nvPr/>
        </p:nvGrpSpPr>
        <p:grpSpPr>
          <a:xfrm>
            <a:off x="286389" y="1996577"/>
            <a:ext cx="9511762" cy="4499473"/>
            <a:chOff x="1743654" y="1130470"/>
            <a:chExt cx="9511762" cy="536612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F998929-63A7-4AF4-28E9-26A135E72423}"/>
                </a:ext>
              </a:extLst>
            </p:cNvPr>
            <p:cNvCxnSpPr>
              <a:cxnSpLocks/>
            </p:cNvCxnSpPr>
            <p:nvPr/>
          </p:nvCxnSpPr>
          <p:spPr>
            <a:xfrm>
              <a:off x="1743654" y="6125080"/>
              <a:ext cx="9511762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C88820E-FBEF-F05D-4DAD-1D9B1EC32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495" y="1130470"/>
              <a:ext cx="0" cy="5366121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066DD2-0812-21E9-1437-A8308ED877EE}"/>
                  </a:ext>
                </a:extLst>
              </p:cNvPr>
              <p:cNvSpPr txBox="1"/>
              <p:nvPr/>
            </p:nvSpPr>
            <p:spPr>
              <a:xfrm>
                <a:off x="9809952" y="5676707"/>
                <a:ext cx="65169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066DD2-0812-21E9-1437-A8308ED8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952" y="5676707"/>
                <a:ext cx="65169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0496B3-A7B4-A964-F666-2E151557B031}"/>
                  </a:ext>
                </a:extLst>
              </p:cNvPr>
              <p:cNvSpPr txBox="1"/>
              <p:nvPr/>
            </p:nvSpPr>
            <p:spPr>
              <a:xfrm>
                <a:off x="-2620" y="902635"/>
                <a:ext cx="15240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0496B3-A7B4-A964-F666-2E151557B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20" y="902635"/>
                <a:ext cx="1524000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2223A3FD-8F1B-73D4-3261-6B3CB0B239EC}"/>
              </a:ext>
            </a:extLst>
          </p:cNvPr>
          <p:cNvSpPr/>
          <p:nvPr/>
        </p:nvSpPr>
        <p:spPr>
          <a:xfrm>
            <a:off x="2220726" y="4330700"/>
            <a:ext cx="3034951" cy="3811010"/>
          </a:xfrm>
          <a:prstGeom prst="arc">
            <a:avLst>
              <a:gd name="adj1" fmla="val 10852437"/>
              <a:gd name="adj2" fmla="val 0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43DDE5-6479-89C2-2A69-C6696C140BB3}"/>
              </a:ext>
            </a:extLst>
          </p:cNvPr>
          <p:cNvSpPr/>
          <p:nvPr/>
        </p:nvSpPr>
        <p:spPr>
          <a:xfrm>
            <a:off x="1988420" y="3600452"/>
            <a:ext cx="7683111" cy="2611885"/>
          </a:xfrm>
          <a:custGeom>
            <a:avLst/>
            <a:gdLst>
              <a:gd name="connsiteX0" fmla="*/ 0 w 4432516"/>
              <a:gd name="connsiteY0" fmla="*/ 2061274 h 2061274"/>
              <a:gd name="connsiteX1" fmla="*/ 201478 w 4432516"/>
              <a:gd name="connsiteY1" fmla="*/ 1301858 h 2061274"/>
              <a:gd name="connsiteX2" fmla="*/ 635431 w 4432516"/>
              <a:gd name="connsiteY2" fmla="*/ 697424 h 2061274"/>
              <a:gd name="connsiteX3" fmla="*/ 1317356 w 4432516"/>
              <a:gd name="connsiteY3" fmla="*/ 309966 h 2061274"/>
              <a:gd name="connsiteX4" fmla="*/ 2386739 w 4432516"/>
              <a:gd name="connsiteY4" fmla="*/ 92990 h 2061274"/>
              <a:gd name="connsiteX5" fmla="*/ 3270143 w 4432516"/>
              <a:gd name="connsiteY5" fmla="*/ 15498 h 2061274"/>
              <a:gd name="connsiteX6" fmla="*/ 4432516 w 4432516"/>
              <a:gd name="connsiteY6" fmla="*/ 0 h 206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2516" h="2061274">
                <a:moveTo>
                  <a:pt x="0" y="2061274"/>
                </a:moveTo>
                <a:cubicBezTo>
                  <a:pt x="47786" y="1795220"/>
                  <a:pt x="95573" y="1529166"/>
                  <a:pt x="201478" y="1301858"/>
                </a:cubicBezTo>
                <a:cubicBezTo>
                  <a:pt x="307383" y="1074550"/>
                  <a:pt x="449451" y="862739"/>
                  <a:pt x="635431" y="697424"/>
                </a:cubicBezTo>
                <a:cubicBezTo>
                  <a:pt x="821411" y="532109"/>
                  <a:pt x="1025471" y="410705"/>
                  <a:pt x="1317356" y="309966"/>
                </a:cubicBezTo>
                <a:cubicBezTo>
                  <a:pt x="1609241" y="209227"/>
                  <a:pt x="2061275" y="142068"/>
                  <a:pt x="2386739" y="92990"/>
                </a:cubicBezTo>
                <a:cubicBezTo>
                  <a:pt x="2712204" y="43912"/>
                  <a:pt x="2929180" y="30996"/>
                  <a:pt x="3270143" y="15498"/>
                </a:cubicBezTo>
                <a:cubicBezTo>
                  <a:pt x="3611106" y="0"/>
                  <a:pt x="4021811" y="0"/>
                  <a:pt x="4432516" y="0"/>
                </a:cubicBezTo>
              </a:path>
            </a:pathLst>
          </a:custGeom>
          <a:noFill/>
          <a:ln w="762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8EDF3B-E21C-A872-3121-184B62FC527A}"/>
              </a:ext>
            </a:extLst>
          </p:cNvPr>
          <p:cNvGrpSpPr/>
          <p:nvPr/>
        </p:nvGrpSpPr>
        <p:grpSpPr>
          <a:xfrm>
            <a:off x="1639723" y="1906388"/>
            <a:ext cx="5809024" cy="4250873"/>
            <a:chOff x="8198950" y="2244821"/>
            <a:chExt cx="3363501" cy="424287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ECEC2B-4904-3C0C-5B80-E867F950B6D9}"/>
                </a:ext>
              </a:extLst>
            </p:cNvPr>
            <p:cNvSpPr/>
            <p:nvPr/>
          </p:nvSpPr>
          <p:spPr>
            <a:xfrm rot="5400000" flipH="1">
              <a:off x="7760549" y="4532918"/>
              <a:ext cx="2393183" cy="1516381"/>
            </a:xfrm>
            <a:custGeom>
              <a:avLst/>
              <a:gdLst>
                <a:gd name="connsiteX0" fmla="*/ 0 w 4953000"/>
                <a:gd name="connsiteY0" fmla="*/ 4838700 h 4838700"/>
                <a:gd name="connsiteX1" fmla="*/ 66675 w 4953000"/>
                <a:gd name="connsiteY1" fmla="*/ 4838700 h 4838700"/>
                <a:gd name="connsiteX2" fmla="*/ 561975 w 4953000"/>
                <a:gd name="connsiteY2" fmla="*/ 4829175 h 4838700"/>
                <a:gd name="connsiteX3" fmla="*/ 1085850 w 4953000"/>
                <a:gd name="connsiteY3" fmla="*/ 4810125 h 4838700"/>
                <a:gd name="connsiteX4" fmla="*/ 1647825 w 4953000"/>
                <a:gd name="connsiteY4" fmla="*/ 4772025 h 4838700"/>
                <a:gd name="connsiteX5" fmla="*/ 2143125 w 4953000"/>
                <a:gd name="connsiteY5" fmla="*/ 4705350 h 4838700"/>
                <a:gd name="connsiteX6" fmla="*/ 2800350 w 4953000"/>
                <a:gd name="connsiteY6" fmla="*/ 4524375 h 4838700"/>
                <a:gd name="connsiteX7" fmla="*/ 3286125 w 4953000"/>
                <a:gd name="connsiteY7" fmla="*/ 4286250 h 4838700"/>
                <a:gd name="connsiteX8" fmla="*/ 3686175 w 4953000"/>
                <a:gd name="connsiteY8" fmla="*/ 3886200 h 4838700"/>
                <a:gd name="connsiteX9" fmla="*/ 4029075 w 4953000"/>
                <a:gd name="connsiteY9" fmla="*/ 3352800 h 4838700"/>
                <a:gd name="connsiteX10" fmla="*/ 4314825 w 4953000"/>
                <a:gd name="connsiteY10" fmla="*/ 2695575 h 4838700"/>
                <a:gd name="connsiteX11" fmla="*/ 4572000 w 4953000"/>
                <a:gd name="connsiteY11" fmla="*/ 1895475 h 4838700"/>
                <a:gd name="connsiteX12" fmla="*/ 4791075 w 4953000"/>
                <a:gd name="connsiteY12" fmla="*/ 923925 h 4838700"/>
                <a:gd name="connsiteX13" fmla="*/ 4953000 w 4953000"/>
                <a:gd name="connsiteY13" fmla="*/ 0 h 4838700"/>
                <a:gd name="connsiteX0" fmla="*/ 0 w 4953000"/>
                <a:gd name="connsiteY0" fmla="*/ 4838700 h 4838700"/>
                <a:gd name="connsiteX1" fmla="*/ 561975 w 4953000"/>
                <a:gd name="connsiteY1" fmla="*/ 4829175 h 4838700"/>
                <a:gd name="connsiteX2" fmla="*/ 1085850 w 4953000"/>
                <a:gd name="connsiteY2" fmla="*/ 4810125 h 4838700"/>
                <a:gd name="connsiteX3" fmla="*/ 1647825 w 4953000"/>
                <a:gd name="connsiteY3" fmla="*/ 4772025 h 4838700"/>
                <a:gd name="connsiteX4" fmla="*/ 2143125 w 4953000"/>
                <a:gd name="connsiteY4" fmla="*/ 4705350 h 4838700"/>
                <a:gd name="connsiteX5" fmla="*/ 2800350 w 4953000"/>
                <a:gd name="connsiteY5" fmla="*/ 4524375 h 4838700"/>
                <a:gd name="connsiteX6" fmla="*/ 3286125 w 4953000"/>
                <a:gd name="connsiteY6" fmla="*/ 4286250 h 4838700"/>
                <a:gd name="connsiteX7" fmla="*/ 3686175 w 4953000"/>
                <a:gd name="connsiteY7" fmla="*/ 3886200 h 4838700"/>
                <a:gd name="connsiteX8" fmla="*/ 4029075 w 4953000"/>
                <a:gd name="connsiteY8" fmla="*/ 3352800 h 4838700"/>
                <a:gd name="connsiteX9" fmla="*/ 4314825 w 4953000"/>
                <a:gd name="connsiteY9" fmla="*/ 2695575 h 4838700"/>
                <a:gd name="connsiteX10" fmla="*/ 4572000 w 4953000"/>
                <a:gd name="connsiteY10" fmla="*/ 1895475 h 4838700"/>
                <a:gd name="connsiteX11" fmla="*/ 4791075 w 4953000"/>
                <a:gd name="connsiteY11" fmla="*/ 923925 h 4838700"/>
                <a:gd name="connsiteX12" fmla="*/ 4953000 w 4953000"/>
                <a:gd name="connsiteY12" fmla="*/ 0 h 4838700"/>
                <a:gd name="connsiteX0" fmla="*/ -1 w 4391024"/>
                <a:gd name="connsiteY0" fmla="*/ 4829175 h 4829175"/>
                <a:gd name="connsiteX1" fmla="*/ 523874 w 4391024"/>
                <a:gd name="connsiteY1" fmla="*/ 4810125 h 4829175"/>
                <a:gd name="connsiteX2" fmla="*/ 1085849 w 4391024"/>
                <a:gd name="connsiteY2" fmla="*/ 4772025 h 4829175"/>
                <a:gd name="connsiteX3" fmla="*/ 1581149 w 4391024"/>
                <a:gd name="connsiteY3" fmla="*/ 4705350 h 4829175"/>
                <a:gd name="connsiteX4" fmla="*/ 2238374 w 4391024"/>
                <a:gd name="connsiteY4" fmla="*/ 4524375 h 4829175"/>
                <a:gd name="connsiteX5" fmla="*/ 2724149 w 4391024"/>
                <a:gd name="connsiteY5" fmla="*/ 4286250 h 4829175"/>
                <a:gd name="connsiteX6" fmla="*/ 3124199 w 4391024"/>
                <a:gd name="connsiteY6" fmla="*/ 3886200 h 4829175"/>
                <a:gd name="connsiteX7" fmla="*/ 3467099 w 4391024"/>
                <a:gd name="connsiteY7" fmla="*/ 3352800 h 4829175"/>
                <a:gd name="connsiteX8" fmla="*/ 3752849 w 4391024"/>
                <a:gd name="connsiteY8" fmla="*/ 2695575 h 4829175"/>
                <a:gd name="connsiteX9" fmla="*/ 4010024 w 4391024"/>
                <a:gd name="connsiteY9" fmla="*/ 1895475 h 4829175"/>
                <a:gd name="connsiteX10" fmla="*/ 4229099 w 4391024"/>
                <a:gd name="connsiteY10" fmla="*/ 923925 h 4829175"/>
                <a:gd name="connsiteX11" fmla="*/ 4391024 w 4391024"/>
                <a:gd name="connsiteY11" fmla="*/ 0 h 4829175"/>
                <a:gd name="connsiteX0" fmla="*/ 0 w 3867150"/>
                <a:gd name="connsiteY0" fmla="*/ 4810125 h 4810125"/>
                <a:gd name="connsiteX1" fmla="*/ 561975 w 3867150"/>
                <a:gd name="connsiteY1" fmla="*/ 4772025 h 4810125"/>
                <a:gd name="connsiteX2" fmla="*/ 1057275 w 3867150"/>
                <a:gd name="connsiteY2" fmla="*/ 4705350 h 4810125"/>
                <a:gd name="connsiteX3" fmla="*/ 1714500 w 3867150"/>
                <a:gd name="connsiteY3" fmla="*/ 4524375 h 4810125"/>
                <a:gd name="connsiteX4" fmla="*/ 2200275 w 3867150"/>
                <a:gd name="connsiteY4" fmla="*/ 4286250 h 4810125"/>
                <a:gd name="connsiteX5" fmla="*/ 2600325 w 3867150"/>
                <a:gd name="connsiteY5" fmla="*/ 3886200 h 4810125"/>
                <a:gd name="connsiteX6" fmla="*/ 2943225 w 3867150"/>
                <a:gd name="connsiteY6" fmla="*/ 3352800 h 4810125"/>
                <a:gd name="connsiteX7" fmla="*/ 3228975 w 3867150"/>
                <a:gd name="connsiteY7" fmla="*/ 2695575 h 4810125"/>
                <a:gd name="connsiteX8" fmla="*/ 3486150 w 3867150"/>
                <a:gd name="connsiteY8" fmla="*/ 1895475 h 4810125"/>
                <a:gd name="connsiteX9" fmla="*/ 3705225 w 3867150"/>
                <a:gd name="connsiteY9" fmla="*/ 923925 h 4810125"/>
                <a:gd name="connsiteX10" fmla="*/ 3867150 w 3867150"/>
                <a:gd name="connsiteY10" fmla="*/ 0 h 4810125"/>
                <a:gd name="connsiteX0" fmla="*/ -1 w 3305174"/>
                <a:gd name="connsiteY0" fmla="*/ 4772025 h 4772025"/>
                <a:gd name="connsiteX1" fmla="*/ 495299 w 3305174"/>
                <a:gd name="connsiteY1" fmla="*/ 4705350 h 4772025"/>
                <a:gd name="connsiteX2" fmla="*/ 1152524 w 3305174"/>
                <a:gd name="connsiteY2" fmla="*/ 4524375 h 4772025"/>
                <a:gd name="connsiteX3" fmla="*/ 1638299 w 3305174"/>
                <a:gd name="connsiteY3" fmla="*/ 4286250 h 4772025"/>
                <a:gd name="connsiteX4" fmla="*/ 2038349 w 3305174"/>
                <a:gd name="connsiteY4" fmla="*/ 3886200 h 4772025"/>
                <a:gd name="connsiteX5" fmla="*/ 2381249 w 3305174"/>
                <a:gd name="connsiteY5" fmla="*/ 3352800 h 4772025"/>
                <a:gd name="connsiteX6" fmla="*/ 2666999 w 3305174"/>
                <a:gd name="connsiteY6" fmla="*/ 2695575 h 4772025"/>
                <a:gd name="connsiteX7" fmla="*/ 2924174 w 3305174"/>
                <a:gd name="connsiteY7" fmla="*/ 1895475 h 4772025"/>
                <a:gd name="connsiteX8" fmla="*/ 3143249 w 3305174"/>
                <a:gd name="connsiteY8" fmla="*/ 923925 h 4772025"/>
                <a:gd name="connsiteX9" fmla="*/ 3305174 w 3305174"/>
                <a:gd name="connsiteY9" fmla="*/ 0 h 4772025"/>
                <a:gd name="connsiteX0" fmla="*/ 0 w 3143250"/>
                <a:gd name="connsiteY0" fmla="*/ 3848100 h 3848100"/>
                <a:gd name="connsiteX1" fmla="*/ 495300 w 3143250"/>
                <a:gd name="connsiteY1" fmla="*/ 3781425 h 3848100"/>
                <a:gd name="connsiteX2" fmla="*/ 1152525 w 3143250"/>
                <a:gd name="connsiteY2" fmla="*/ 3600450 h 3848100"/>
                <a:gd name="connsiteX3" fmla="*/ 1638300 w 3143250"/>
                <a:gd name="connsiteY3" fmla="*/ 3362325 h 3848100"/>
                <a:gd name="connsiteX4" fmla="*/ 2038350 w 3143250"/>
                <a:gd name="connsiteY4" fmla="*/ 2962275 h 3848100"/>
                <a:gd name="connsiteX5" fmla="*/ 2381250 w 3143250"/>
                <a:gd name="connsiteY5" fmla="*/ 2428875 h 3848100"/>
                <a:gd name="connsiteX6" fmla="*/ 2667000 w 3143250"/>
                <a:gd name="connsiteY6" fmla="*/ 1771650 h 3848100"/>
                <a:gd name="connsiteX7" fmla="*/ 2924175 w 3143250"/>
                <a:gd name="connsiteY7" fmla="*/ 971550 h 3848100"/>
                <a:gd name="connsiteX8" fmla="*/ 3143250 w 3143250"/>
                <a:gd name="connsiteY8" fmla="*/ 0 h 3848100"/>
                <a:gd name="connsiteX0" fmla="*/ 0 w 2924175"/>
                <a:gd name="connsiteY0" fmla="*/ 2876550 h 2876550"/>
                <a:gd name="connsiteX1" fmla="*/ 495300 w 2924175"/>
                <a:gd name="connsiteY1" fmla="*/ 2809875 h 2876550"/>
                <a:gd name="connsiteX2" fmla="*/ 1152525 w 2924175"/>
                <a:gd name="connsiteY2" fmla="*/ 2628900 h 2876550"/>
                <a:gd name="connsiteX3" fmla="*/ 1638300 w 2924175"/>
                <a:gd name="connsiteY3" fmla="*/ 2390775 h 2876550"/>
                <a:gd name="connsiteX4" fmla="*/ 2038350 w 2924175"/>
                <a:gd name="connsiteY4" fmla="*/ 1990725 h 2876550"/>
                <a:gd name="connsiteX5" fmla="*/ 2381250 w 2924175"/>
                <a:gd name="connsiteY5" fmla="*/ 1457325 h 2876550"/>
                <a:gd name="connsiteX6" fmla="*/ 2667000 w 2924175"/>
                <a:gd name="connsiteY6" fmla="*/ 800100 h 2876550"/>
                <a:gd name="connsiteX7" fmla="*/ 2924175 w 2924175"/>
                <a:gd name="connsiteY7" fmla="*/ 0 h 2876550"/>
                <a:gd name="connsiteX0" fmla="*/ 0 w 2667000"/>
                <a:gd name="connsiteY0" fmla="*/ 2076450 h 2076450"/>
                <a:gd name="connsiteX1" fmla="*/ 495300 w 2667000"/>
                <a:gd name="connsiteY1" fmla="*/ 2009775 h 2076450"/>
                <a:gd name="connsiteX2" fmla="*/ 1152525 w 2667000"/>
                <a:gd name="connsiteY2" fmla="*/ 1828800 h 2076450"/>
                <a:gd name="connsiteX3" fmla="*/ 1638300 w 2667000"/>
                <a:gd name="connsiteY3" fmla="*/ 1590675 h 2076450"/>
                <a:gd name="connsiteX4" fmla="*/ 2038350 w 2667000"/>
                <a:gd name="connsiteY4" fmla="*/ 1190625 h 2076450"/>
                <a:gd name="connsiteX5" fmla="*/ 2381250 w 2667000"/>
                <a:gd name="connsiteY5" fmla="*/ 657225 h 2076450"/>
                <a:gd name="connsiteX6" fmla="*/ 2667000 w 2667000"/>
                <a:gd name="connsiteY6" fmla="*/ 0 h 2076450"/>
                <a:gd name="connsiteX0" fmla="*/ 0 w 2381250"/>
                <a:gd name="connsiteY0" fmla="*/ 1419225 h 1419225"/>
                <a:gd name="connsiteX1" fmla="*/ 495300 w 2381250"/>
                <a:gd name="connsiteY1" fmla="*/ 1352550 h 1419225"/>
                <a:gd name="connsiteX2" fmla="*/ 1152525 w 2381250"/>
                <a:gd name="connsiteY2" fmla="*/ 1171575 h 1419225"/>
                <a:gd name="connsiteX3" fmla="*/ 1638300 w 2381250"/>
                <a:gd name="connsiteY3" fmla="*/ 933450 h 1419225"/>
                <a:gd name="connsiteX4" fmla="*/ 2038350 w 2381250"/>
                <a:gd name="connsiteY4" fmla="*/ 533400 h 1419225"/>
                <a:gd name="connsiteX5" fmla="*/ 2381250 w 2381250"/>
                <a:gd name="connsiteY5" fmla="*/ 0 h 1419225"/>
                <a:gd name="connsiteX0" fmla="*/ 0 w 2038350"/>
                <a:gd name="connsiteY0" fmla="*/ 885825 h 885825"/>
                <a:gd name="connsiteX1" fmla="*/ 495300 w 2038350"/>
                <a:gd name="connsiteY1" fmla="*/ 819150 h 885825"/>
                <a:gd name="connsiteX2" fmla="*/ 1152525 w 2038350"/>
                <a:gd name="connsiteY2" fmla="*/ 638175 h 885825"/>
                <a:gd name="connsiteX3" fmla="*/ 1638300 w 2038350"/>
                <a:gd name="connsiteY3" fmla="*/ 400050 h 885825"/>
                <a:gd name="connsiteX4" fmla="*/ 2038350 w 2038350"/>
                <a:gd name="connsiteY4" fmla="*/ 0 h 885825"/>
                <a:gd name="connsiteX0" fmla="*/ 0 w 1638300"/>
                <a:gd name="connsiteY0" fmla="*/ 485775 h 485775"/>
                <a:gd name="connsiteX1" fmla="*/ 495300 w 1638300"/>
                <a:gd name="connsiteY1" fmla="*/ 419100 h 485775"/>
                <a:gd name="connsiteX2" fmla="*/ 1152525 w 1638300"/>
                <a:gd name="connsiteY2" fmla="*/ 238125 h 485775"/>
                <a:gd name="connsiteX3" fmla="*/ 1638300 w 1638300"/>
                <a:gd name="connsiteY3" fmla="*/ 0 h 485775"/>
                <a:gd name="connsiteX0" fmla="*/ 0 w 1687438"/>
                <a:gd name="connsiteY0" fmla="*/ 483346 h 483346"/>
                <a:gd name="connsiteX1" fmla="*/ 495300 w 1687438"/>
                <a:gd name="connsiteY1" fmla="*/ 416671 h 483346"/>
                <a:gd name="connsiteX2" fmla="*/ 1152525 w 1687438"/>
                <a:gd name="connsiteY2" fmla="*/ 235696 h 483346"/>
                <a:gd name="connsiteX3" fmla="*/ 1687438 w 1687438"/>
                <a:gd name="connsiteY3" fmla="*/ 0 h 483346"/>
                <a:gd name="connsiteX0" fmla="*/ 0 w 1687438"/>
                <a:gd name="connsiteY0" fmla="*/ 483346 h 483346"/>
                <a:gd name="connsiteX1" fmla="*/ 495300 w 1687438"/>
                <a:gd name="connsiteY1" fmla="*/ 416671 h 483346"/>
                <a:gd name="connsiteX2" fmla="*/ 1152525 w 1687438"/>
                <a:gd name="connsiteY2" fmla="*/ 235696 h 483346"/>
                <a:gd name="connsiteX3" fmla="*/ 1687438 w 1687438"/>
                <a:gd name="connsiteY3" fmla="*/ 0 h 483346"/>
                <a:gd name="connsiteX0" fmla="*/ 0 w 1687438"/>
                <a:gd name="connsiteY0" fmla="*/ 483346 h 483346"/>
                <a:gd name="connsiteX1" fmla="*/ 495300 w 1687438"/>
                <a:gd name="connsiteY1" fmla="*/ 416671 h 483346"/>
                <a:gd name="connsiteX2" fmla="*/ 1152525 w 1687438"/>
                <a:gd name="connsiteY2" fmla="*/ 235696 h 483346"/>
                <a:gd name="connsiteX3" fmla="*/ 1687438 w 1687438"/>
                <a:gd name="connsiteY3" fmla="*/ 0 h 483346"/>
                <a:gd name="connsiteX0" fmla="*/ 0 w 1714737"/>
                <a:gd name="connsiteY0" fmla="*/ 483346 h 483346"/>
                <a:gd name="connsiteX1" fmla="*/ 495300 w 1714737"/>
                <a:gd name="connsiteY1" fmla="*/ 416671 h 483346"/>
                <a:gd name="connsiteX2" fmla="*/ 1152525 w 1714737"/>
                <a:gd name="connsiteY2" fmla="*/ 235696 h 483346"/>
                <a:gd name="connsiteX3" fmla="*/ 1714737 w 1714737"/>
                <a:gd name="connsiteY3" fmla="*/ 0 h 483346"/>
                <a:gd name="connsiteX0" fmla="*/ 0 w 1714737"/>
                <a:gd name="connsiteY0" fmla="*/ 483346 h 483346"/>
                <a:gd name="connsiteX1" fmla="*/ 495300 w 1714737"/>
                <a:gd name="connsiteY1" fmla="*/ 416671 h 483346"/>
                <a:gd name="connsiteX2" fmla="*/ 1152525 w 1714737"/>
                <a:gd name="connsiteY2" fmla="*/ 235696 h 483346"/>
                <a:gd name="connsiteX3" fmla="*/ 1714737 w 1714737"/>
                <a:gd name="connsiteY3" fmla="*/ 0 h 48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737" h="483346">
                  <a:moveTo>
                    <a:pt x="0" y="483346"/>
                  </a:moveTo>
                  <a:cubicBezTo>
                    <a:pt x="176212" y="465884"/>
                    <a:pt x="303213" y="457946"/>
                    <a:pt x="495300" y="416671"/>
                  </a:cubicBezTo>
                  <a:cubicBezTo>
                    <a:pt x="687387" y="375396"/>
                    <a:pt x="949286" y="305141"/>
                    <a:pt x="1152525" y="235696"/>
                  </a:cubicBezTo>
                  <a:cubicBezTo>
                    <a:pt x="1355765" y="166251"/>
                    <a:pt x="1545260" y="72764"/>
                    <a:pt x="1714737" y="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AC5274-A894-9C78-9538-04F697F8B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8704" y="2244821"/>
              <a:ext cx="2133747" cy="2133747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8758CF-4050-9097-479A-727F5A6BA45A}"/>
                  </a:ext>
                </a:extLst>
              </p:cNvPr>
              <p:cNvSpPr txBox="1"/>
              <p:nvPr/>
            </p:nvSpPr>
            <p:spPr>
              <a:xfrm>
                <a:off x="2456298" y="192902"/>
                <a:ext cx="2292582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8758CF-4050-9097-479A-727F5A6BA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298" y="192902"/>
                <a:ext cx="2292582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1B20631-DACE-6536-8375-F8D4390D7EF7}"/>
              </a:ext>
            </a:extLst>
          </p:cNvPr>
          <p:cNvGrpSpPr/>
          <p:nvPr/>
        </p:nvGrpSpPr>
        <p:grpSpPr>
          <a:xfrm>
            <a:off x="691969" y="3757621"/>
            <a:ext cx="2428539" cy="1011588"/>
            <a:chOff x="6726926" y="3493029"/>
            <a:chExt cx="2428539" cy="101158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6CFF06-14D4-CBAC-B32F-36B2632CF5D9}"/>
                </a:ext>
              </a:extLst>
            </p:cNvPr>
            <p:cNvSpPr/>
            <p:nvPr/>
          </p:nvSpPr>
          <p:spPr>
            <a:xfrm>
              <a:off x="8794284" y="4143436"/>
              <a:ext cx="361181" cy="3611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6CB00D-F654-1D02-8F00-8571FDDE3DF6}"/>
                </a:ext>
              </a:extLst>
            </p:cNvPr>
            <p:cNvSpPr txBox="1"/>
            <p:nvPr/>
          </p:nvSpPr>
          <p:spPr>
            <a:xfrm>
              <a:off x="6726926" y="3493029"/>
              <a:ext cx="2200031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CA" sz="4800" dirty="0"/>
                <a:t>present</a:t>
              </a: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05E4D9A0-EA11-C3BA-83D5-87FAF48F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63" y="-6226459"/>
            <a:ext cx="97536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A71A1A-6495-D7AC-BB12-7C3D316A3C69}"/>
                  </a:ext>
                </a:extLst>
              </p:cNvPr>
              <p:cNvSpPr txBox="1"/>
              <p:nvPr/>
            </p:nvSpPr>
            <p:spPr>
              <a:xfrm>
                <a:off x="5211094" y="4476997"/>
                <a:ext cx="2264324" cy="83099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A71A1A-6495-D7AC-BB12-7C3D316A3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94" y="4476997"/>
                <a:ext cx="226432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B3D05-F159-43F8-83D7-9A3B9AA9352C}"/>
                  </a:ext>
                </a:extLst>
              </p:cNvPr>
              <p:cNvSpPr txBox="1"/>
              <p:nvPr/>
            </p:nvSpPr>
            <p:spPr>
              <a:xfrm>
                <a:off x="7407207" y="1113715"/>
                <a:ext cx="2264324" cy="83099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B3D05-F159-43F8-83D7-9A3B9AA93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207" y="1113715"/>
                <a:ext cx="226432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BDFC42-074C-D0CC-29BB-70E02EB5960A}"/>
                  </a:ext>
                </a:extLst>
              </p:cNvPr>
              <p:cNvSpPr txBox="1"/>
              <p:nvPr/>
            </p:nvSpPr>
            <p:spPr>
              <a:xfrm>
                <a:off x="9708734" y="2832433"/>
                <a:ext cx="2264324" cy="83099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BDFC42-074C-D0CC-29BB-70E02EB59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734" y="2832433"/>
                <a:ext cx="226432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ED94DD0-28C8-5520-EF6E-EC4C094D1C0A}"/>
              </a:ext>
            </a:extLst>
          </p:cNvPr>
          <p:cNvGrpSpPr/>
          <p:nvPr/>
        </p:nvGrpSpPr>
        <p:grpSpPr>
          <a:xfrm>
            <a:off x="5242349" y="1838043"/>
            <a:ext cx="7007180" cy="4208620"/>
            <a:chOff x="5242349" y="1838043"/>
            <a:chExt cx="7007180" cy="4208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C84942-ECB0-DC46-AFC0-718E6EAFB25A}"/>
                    </a:ext>
                  </a:extLst>
                </p:cNvPr>
                <p:cNvSpPr txBox="1"/>
                <p:nvPr/>
              </p:nvSpPr>
              <p:spPr>
                <a:xfrm>
                  <a:off x="7407207" y="1838043"/>
                  <a:ext cx="2717842" cy="89716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48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m:rPr>
                                <m:lit/>
                              </m:rPr>
                              <a:rPr lang="en-CA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CA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C84942-ECB0-DC46-AFC0-718E6EAFB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7207" y="1838043"/>
                  <a:ext cx="2717842" cy="8971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6291A24-1735-5E01-77F0-52C590AFF053}"/>
                    </a:ext>
                  </a:extLst>
                </p:cNvPr>
                <p:cNvSpPr txBox="1"/>
                <p:nvPr/>
              </p:nvSpPr>
              <p:spPr>
                <a:xfrm>
                  <a:off x="9558506" y="3548961"/>
                  <a:ext cx="2691023" cy="89716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48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m:rPr>
                                <m:lit/>
                              </m:rPr>
                              <a:rPr lang="en-CA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CA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48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6291A24-1735-5E01-77F0-52C590AFF0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8506" y="3548961"/>
                  <a:ext cx="2691023" cy="89716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1B72892-67D1-3A71-5958-6D2374E1029D}"/>
                    </a:ext>
                  </a:extLst>
                </p:cNvPr>
                <p:cNvSpPr txBox="1"/>
                <p:nvPr/>
              </p:nvSpPr>
              <p:spPr>
                <a:xfrm>
                  <a:off x="5242349" y="5149494"/>
                  <a:ext cx="2691023" cy="89716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4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m:rPr>
                                <m:lit/>
                              </m:rP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&gt;1</m:t>
                        </m:r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1B72892-67D1-3A71-5958-6D2374E10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2349" y="5149494"/>
                  <a:ext cx="2691023" cy="89716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AE1CE2-F127-D5EB-A39E-0BFD3AD608F3}"/>
              </a:ext>
            </a:extLst>
          </p:cNvPr>
          <p:cNvGrpSpPr/>
          <p:nvPr/>
        </p:nvGrpSpPr>
        <p:grpSpPr>
          <a:xfrm rot="900000">
            <a:off x="4803912" y="1709874"/>
            <a:ext cx="2460610" cy="1160788"/>
            <a:chOff x="4719359" y="1108260"/>
            <a:chExt cx="2460610" cy="11607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CCDBB5-84C0-C6E7-C035-6FDA6453BE37}"/>
                </a:ext>
              </a:extLst>
            </p:cNvPr>
            <p:cNvCxnSpPr>
              <a:cxnSpLocks/>
            </p:cNvCxnSpPr>
            <p:nvPr/>
          </p:nvCxnSpPr>
          <p:spPr>
            <a:xfrm rot="20700000" flipV="1">
              <a:off x="5138528" y="1116179"/>
              <a:ext cx="1996827" cy="115286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C84E89-713B-FB34-5F94-16D85D5C13A4}"/>
                    </a:ext>
                  </a:extLst>
                </p:cNvPr>
                <p:cNvSpPr txBox="1"/>
                <p:nvPr/>
              </p:nvSpPr>
              <p:spPr>
                <a:xfrm rot="18900000">
                  <a:off x="4719359" y="1108260"/>
                  <a:ext cx="246061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3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slope =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CA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C84E89-713B-FB34-5F94-16D85D5C13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4719359" y="1108260"/>
                  <a:ext cx="2460610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2797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D5BD95-23A2-5086-A489-5CB37CE7E4A7}"/>
              </a:ext>
            </a:extLst>
          </p:cNvPr>
          <p:cNvCxnSpPr>
            <a:cxnSpLocks/>
          </p:cNvCxnSpPr>
          <p:nvPr/>
        </p:nvCxnSpPr>
        <p:spPr>
          <a:xfrm flipV="1">
            <a:off x="1729669" y="3556245"/>
            <a:ext cx="2385673" cy="201603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815FC-6D04-1572-2BDC-FD36BB5F1F45}"/>
              </a:ext>
            </a:extLst>
          </p:cNvPr>
          <p:cNvGrpSpPr/>
          <p:nvPr/>
        </p:nvGrpSpPr>
        <p:grpSpPr>
          <a:xfrm>
            <a:off x="1986248" y="1904091"/>
            <a:ext cx="2460610" cy="1852810"/>
            <a:chOff x="1986248" y="1904091"/>
            <a:chExt cx="2460610" cy="185281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B74FD9-FE4F-83D8-F8FD-E9804FA71289}"/>
                </a:ext>
              </a:extLst>
            </p:cNvPr>
            <p:cNvSpPr/>
            <p:nvPr/>
          </p:nvSpPr>
          <p:spPr>
            <a:xfrm rot="549566">
              <a:off x="3182730" y="2781611"/>
              <a:ext cx="573437" cy="975290"/>
            </a:xfrm>
            <a:custGeom>
              <a:avLst/>
              <a:gdLst>
                <a:gd name="connsiteX0" fmla="*/ 0 w 573437"/>
                <a:gd name="connsiteY0" fmla="*/ 0 h 1239864"/>
                <a:gd name="connsiteX1" fmla="*/ 247973 w 573437"/>
                <a:gd name="connsiteY1" fmla="*/ 929898 h 1239864"/>
                <a:gd name="connsiteX2" fmla="*/ 387458 w 573437"/>
                <a:gd name="connsiteY2" fmla="*/ 371959 h 1239864"/>
                <a:gd name="connsiteX3" fmla="*/ 573437 w 573437"/>
                <a:gd name="connsiteY3" fmla="*/ 1239864 h 123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437" h="1239864">
                  <a:moveTo>
                    <a:pt x="0" y="0"/>
                  </a:moveTo>
                  <a:cubicBezTo>
                    <a:pt x="91698" y="433952"/>
                    <a:pt x="183397" y="867905"/>
                    <a:pt x="247973" y="929898"/>
                  </a:cubicBezTo>
                  <a:cubicBezTo>
                    <a:pt x="312549" y="991891"/>
                    <a:pt x="333214" y="320298"/>
                    <a:pt x="387458" y="371959"/>
                  </a:cubicBezTo>
                  <a:cubicBezTo>
                    <a:pt x="441702" y="423620"/>
                    <a:pt x="507569" y="831742"/>
                    <a:pt x="573437" y="123986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20D3BA7-5791-7D89-065C-A8AB08FE2442}"/>
                    </a:ext>
                  </a:extLst>
                </p:cNvPr>
                <p:cNvSpPr txBox="1"/>
                <p:nvPr/>
              </p:nvSpPr>
              <p:spPr>
                <a:xfrm>
                  <a:off x="1986248" y="1904091"/>
                  <a:ext cx="2460610" cy="76944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400" dirty="0">
                      <a:solidFill>
                        <a:schemeClr val="tx1"/>
                      </a:solidFill>
                    </a:rPr>
                    <a:t>slope =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4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20D3BA7-5791-7D89-065C-A8AB08FE2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248" y="1904091"/>
                  <a:ext cx="2460610" cy="769441"/>
                </a:xfrm>
                <a:prstGeom prst="rect">
                  <a:avLst/>
                </a:prstGeom>
                <a:blipFill>
                  <a:blip r:embed="rId14"/>
                  <a:stretch>
                    <a:fillRect l="-7196" t="-15748" b="-36220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F3BEE4-1F99-38D4-FA6D-D49F23EC030C}"/>
              </a:ext>
            </a:extLst>
          </p:cNvPr>
          <p:cNvGrpSpPr/>
          <p:nvPr/>
        </p:nvGrpSpPr>
        <p:grpSpPr>
          <a:xfrm rot="2700000">
            <a:off x="7612249" y="2696167"/>
            <a:ext cx="2460610" cy="1160788"/>
            <a:chOff x="4719359" y="1108260"/>
            <a:chExt cx="2460610" cy="116078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48F1A7E-1A7F-9AEB-856A-1BC9DEB71598}"/>
                </a:ext>
              </a:extLst>
            </p:cNvPr>
            <p:cNvCxnSpPr>
              <a:cxnSpLocks/>
            </p:cNvCxnSpPr>
            <p:nvPr/>
          </p:nvCxnSpPr>
          <p:spPr>
            <a:xfrm rot="20700000" flipV="1">
              <a:off x="5138528" y="1116179"/>
              <a:ext cx="1996827" cy="115286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A3A5DAE-4D55-118C-5965-FC8C3347B060}"/>
                    </a:ext>
                  </a:extLst>
                </p:cNvPr>
                <p:cNvSpPr txBox="1"/>
                <p:nvPr/>
              </p:nvSpPr>
              <p:spPr>
                <a:xfrm rot="18900000">
                  <a:off x="4719359" y="1108260"/>
                  <a:ext cx="246061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3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slope =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CA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A3A5DAE-4D55-118C-5965-FC8C3347B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4719359" y="1108260"/>
                  <a:ext cx="2460610" cy="584775"/>
                </a:xfrm>
                <a:prstGeom prst="rect">
                  <a:avLst/>
                </a:prstGeom>
                <a:blipFill>
                  <a:blip r:embed="rId15"/>
                  <a:stretch>
                    <a:fillRect t="-12500" b="-34375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6A21B28-0B8A-DBE8-ABEC-468B10C03C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1200" y="19440"/>
              <a:ext cx="3337200" cy="6454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6A21B28-0B8A-DBE8-ABEC-468B10C03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1840" y="10080"/>
                <a:ext cx="3355920" cy="647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56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44"/>
    </mc:Choice>
    <mc:Fallback xmlns="">
      <p:transition spd="slow" advTm="69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20" grpId="0"/>
      <p:bldP spid="21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4.6|2.6|8.9|4.7|4.2|17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6|1.9|2.6|7.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8|0.9|1|2|1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6|3.3|10.7|2.8|4|4.1|3.1|4.5|5.3|5.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8|1.4|3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9|2.2|3.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|0.9|3.9|0.9|2.1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.9|5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|2.8|3|2.7|37.3|28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3.4|8.2|1.9|1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5|14.4|8.6|15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9.6|9.7|1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|11.2|11.4|7.4|38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2.8|20.2|2|1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3|5|8.4|4.3|12.9|6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|1.1|1.6|1.6|2|5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1|1.8|6.2|18|3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1.6|1.2|1.8|5.9|2.1|3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|53.6|3.6|4.5|3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1.6|1.2|1.8|5.9|2.1|3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|53.6|3.6|4.5|3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9|3.9|2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|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9|3.3|9|1.1|5|0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7|1.8|2.5|1.7|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8|9.4|4.4|2.5|1.5|1.9|0.3|2.3|5|4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.5|5.1|9.8|0.7|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|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6|9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7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6|9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|1.7|1.9|2.1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5|0.6|0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4|0.6|1.5|5.1|1.3|0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2|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.1|3.5|0.8|2.5|3.6|0.5|2.5|1.3|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8|6.5|4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6|4.2|4.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1|4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7.1|8.4|11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6|2.3|2.3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6.9|4.4|3.2|3.1|3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3|5.9|4.4|2.2|2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.3|4.3|0.7|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8|1.6|3.5|1.7|4.1|9.1|10.3|7.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6|2.8|9.9|6.2|8.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|4.5|2.1|10.1|2.8|7.4|5.3|0.8|1.4|13.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4.1|4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7|0.9|1.1|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|2.7|4|2.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1|2.7|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8.7|2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3|3|4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7|1.4|3.9|1.1|1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3|3|2.7|0.9|2|2|15.7|2|0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3|1.2|1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1.1|2.6|19.4|1.8|1.3|2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2.3|2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.1|2|0.9|0.7|2.8|0.7|0.7|2.9|7.2|6.5|11.7|1.9|0.7|0.9|2.5|0.8|2.9|2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.1|2|0.9|0.7|2.8|0.7|0.7|2.9|7.2|6.5|11.7|1.9|0.7|0.9|2.5|0.8|2.9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5|1.8|2.9|1|0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2|1.7|3.2|1.6|1.5|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8.5|2.5|2.9|4.9|6.5|6|5.7|4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4.3|2.9|4.7|5.2|7.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4|7.1|3.9|3.4|2|5.4|4.4|8.2|12.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|17.5|2.7|2.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9|0.7|9.5|16.9|5.5|6.8|6.3|3|6.6|9.1|2.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|1.8|2|1|0.9|1.3|2.9|1.5|1.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|2.8|4.7|3.3|5.9|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9|2|1.2|5.8|1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8|11.7|3.6|4.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5|2|7.5|8.8|3.4|1.9|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1.6|6.2|2|5.8|3.2|1.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3|7|2.1|1.2|1.3|1.3|10.6|4.7|5.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8|2.8|2.5|1.6|4.9|7.5|6.6|1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|2.8|4.7|3.3|5.9|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0.9|0.6|0.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.6|1.5|1.8|10.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5|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2|1.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9|1.7|2.1|2.6|7.5|1.1|1.8|2.5|2.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4|0.3|5.5|2.1|13.1|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.9|1.6|1|3.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1|1|1.5|4.6|1.7|1.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4.8|0.7|3.9|2.5|0.6|3.3|2.4|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|1.1|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2|2.9|4.3|1.8|1|1|3.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2|2.9|4.3|1.8|1|1|3.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2|2.9|4.3|1.8|1|1|3.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2|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46044</TotalTime>
  <Words>5783</Words>
  <Application>Microsoft Office PowerPoint</Application>
  <PresentationFormat>Widescreen</PresentationFormat>
  <Paragraphs>1084</Paragraphs>
  <Slides>122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7" baseType="lpstr">
      <vt:lpstr>Arial</vt:lpstr>
      <vt:lpstr>Calibri</vt:lpstr>
      <vt:lpstr>Calibri Light</vt:lpstr>
      <vt:lpstr>Cambria Math</vt:lpstr>
      <vt:lpstr>Office Theme</vt:lpstr>
      <vt:lpstr>PowerPoint Presentation</vt:lpstr>
      <vt:lpstr>Relativity 110: Cosmology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94</cp:revision>
  <dcterms:created xsi:type="dcterms:W3CDTF">2021-09-13T04:50:42Z</dcterms:created>
  <dcterms:modified xsi:type="dcterms:W3CDTF">2022-09-12T00:49:52Z</dcterms:modified>
</cp:coreProperties>
</file>